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28800425"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4" autoAdjust="0"/>
    <p:restoredTop sz="94660"/>
  </p:normalViewPr>
  <p:slideViewPr>
    <p:cSldViewPr snapToGrid="0">
      <p:cViewPr varScale="1">
        <p:scale>
          <a:sx n="44" d="100"/>
          <a:sy n="44" d="100"/>
        </p:scale>
        <p:origin x="2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945943"/>
            <a:ext cx="21600319" cy="6266897"/>
          </a:xfrm>
        </p:spPr>
        <p:txBody>
          <a:bodyPr anchor="b"/>
          <a:lstStyle>
            <a:lvl1pPr algn="ctr">
              <a:defRPr sz="14173"/>
            </a:lvl1pPr>
          </a:lstStyle>
          <a:p>
            <a:r>
              <a:rPr lang="de-DE"/>
              <a:t>Mastertitelformat bearbeiten</a:t>
            </a:r>
            <a:endParaRPr lang="en-US" dirty="0"/>
          </a:p>
        </p:txBody>
      </p:sp>
      <p:sp>
        <p:nvSpPr>
          <p:cNvPr id="3" name="Subtitle 2"/>
          <p:cNvSpPr>
            <a:spLocks noGrp="1"/>
          </p:cNvSpPr>
          <p:nvPr>
            <p:ph type="subTitle" idx="1"/>
          </p:nvPr>
        </p:nvSpPr>
        <p:spPr>
          <a:xfrm>
            <a:off x="3600053" y="9454516"/>
            <a:ext cx="21600319" cy="4345992"/>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9547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424084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958369"/>
            <a:ext cx="6210092"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980029" y="958369"/>
            <a:ext cx="18270270"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8519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4066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65029" y="4487668"/>
            <a:ext cx="24840367" cy="7487774"/>
          </a:xfrm>
        </p:spPr>
        <p:txBody>
          <a:bodyPr anchor="b"/>
          <a:lstStyle>
            <a:lvl1pPr>
              <a:defRPr sz="14173"/>
            </a:lvl1pPr>
          </a:lstStyle>
          <a:p>
            <a:r>
              <a:rPr lang="de-DE"/>
              <a:t>Mastertitelformat bearbeiten</a:t>
            </a:r>
            <a:endParaRPr lang="en-US" dirty="0"/>
          </a:p>
        </p:txBody>
      </p:sp>
      <p:sp>
        <p:nvSpPr>
          <p:cNvPr id="3" name="Text Placeholder 2"/>
          <p:cNvSpPr>
            <a:spLocks noGrp="1"/>
          </p:cNvSpPr>
          <p:nvPr>
            <p:ph type="body" idx="1"/>
          </p:nvPr>
        </p:nvSpPr>
        <p:spPr>
          <a:xfrm>
            <a:off x="1965029" y="12046280"/>
            <a:ext cx="24840367" cy="3937644"/>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D7029C7-F9F9-43C6-8A9F-B11F033DBFC4}" type="datetimeFigureOut">
              <a:rPr lang="de-DE" smtClean="0"/>
              <a:t>23.03.2021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8525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980029"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4580215"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5403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983780" y="958370"/>
            <a:ext cx="24840367"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1983781" y="4412664"/>
            <a:ext cx="12183929"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4" name="Content Placeholder 3"/>
          <p:cNvSpPr>
            <a:spLocks noGrp="1"/>
          </p:cNvSpPr>
          <p:nvPr>
            <p:ph sz="half" idx="2"/>
          </p:nvPr>
        </p:nvSpPr>
        <p:spPr>
          <a:xfrm>
            <a:off x="1983781" y="6575242"/>
            <a:ext cx="12183929"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4580215" y="4412664"/>
            <a:ext cx="12243932"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6" name="Content Placeholder 5"/>
          <p:cNvSpPr>
            <a:spLocks noGrp="1"/>
          </p:cNvSpPr>
          <p:nvPr>
            <p:ph sz="quarter" idx="4"/>
          </p:nvPr>
        </p:nvSpPr>
        <p:spPr>
          <a:xfrm>
            <a:off x="14580215" y="6575242"/>
            <a:ext cx="12243932"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7029C7-F9F9-43C6-8A9F-B11F033DBFC4}" type="datetimeFigureOut">
              <a:rPr lang="de-DE" smtClean="0"/>
              <a:t>23.03.2021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1733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D7029C7-F9F9-43C6-8A9F-B11F033DBFC4}" type="datetimeFigureOut">
              <a:rPr lang="de-DE" smtClean="0"/>
              <a:t>23.03.2021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23769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029C7-F9F9-43C6-8A9F-B11F033DBFC4}" type="datetimeFigureOut">
              <a:rPr lang="de-DE" smtClean="0"/>
              <a:t>23.03.2021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0213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Content Placeholder 2"/>
          <p:cNvSpPr>
            <a:spLocks noGrp="1"/>
          </p:cNvSpPr>
          <p:nvPr>
            <p:ph idx="1"/>
          </p:nvPr>
        </p:nvSpPr>
        <p:spPr>
          <a:xfrm>
            <a:off x="12243932" y="2591763"/>
            <a:ext cx="14580215" cy="1279213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268010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Picture Placeholder 2"/>
          <p:cNvSpPr>
            <a:spLocks noGrp="1" noChangeAspect="1"/>
          </p:cNvSpPr>
          <p:nvPr>
            <p:ph type="pic" idx="1"/>
          </p:nvPr>
        </p:nvSpPr>
        <p:spPr>
          <a:xfrm>
            <a:off x="12243932" y="2591763"/>
            <a:ext cx="14580215" cy="12792138"/>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de-DE"/>
              <a:t>Bild durch Klicken auf Symbol hinzufügen</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39134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958370"/>
            <a:ext cx="24840367"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980029" y="4791843"/>
            <a:ext cx="24840367"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980029" y="16683949"/>
            <a:ext cx="6480096" cy="958369"/>
          </a:xfrm>
          <a:prstGeom prst="rect">
            <a:avLst/>
          </a:prstGeom>
        </p:spPr>
        <p:txBody>
          <a:bodyPr vert="horz" lIns="91440" tIns="45720" rIns="91440" bIns="45720" rtlCol="0" anchor="ctr"/>
          <a:lstStyle>
            <a:lvl1pPr algn="l">
              <a:defRPr sz="2835">
                <a:solidFill>
                  <a:schemeClr val="tx1">
                    <a:tint val="75000"/>
                  </a:schemeClr>
                </a:solidFill>
              </a:defRPr>
            </a:lvl1pPr>
          </a:lstStyle>
          <a:p>
            <a:fld id="{FD7029C7-F9F9-43C6-8A9F-B11F033DBFC4}" type="datetimeFigureOut">
              <a:rPr lang="de-DE" smtClean="0"/>
              <a:t>23.03.2021</a:t>
            </a:fld>
            <a:endParaRPr lang="de-DE"/>
          </a:p>
        </p:txBody>
      </p:sp>
      <p:sp>
        <p:nvSpPr>
          <p:cNvPr id="5" name="Footer Placeholder 4"/>
          <p:cNvSpPr>
            <a:spLocks noGrp="1"/>
          </p:cNvSpPr>
          <p:nvPr>
            <p:ph type="ftr" sz="quarter" idx="3"/>
          </p:nvPr>
        </p:nvSpPr>
        <p:spPr>
          <a:xfrm>
            <a:off x="9540141" y="16683949"/>
            <a:ext cx="9720143" cy="958369"/>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0340300" y="16683949"/>
            <a:ext cx="6480096" cy="958369"/>
          </a:xfrm>
          <a:prstGeom prst="rect">
            <a:avLst/>
          </a:prstGeom>
        </p:spPr>
        <p:txBody>
          <a:bodyPr vert="horz" lIns="91440" tIns="45720" rIns="91440" bIns="45720" rtlCol="0" anchor="ctr"/>
          <a:lstStyle>
            <a:lvl1pPr algn="r">
              <a:defRPr sz="2835">
                <a:solidFill>
                  <a:schemeClr val="tx1">
                    <a:tint val="75000"/>
                  </a:schemeClr>
                </a:solidFill>
              </a:defRPr>
            </a:lvl1pPr>
          </a:lstStyle>
          <a:p>
            <a:fld id="{AEFC63D6-A3EC-4776-BA40-4B2AAD986B84}" type="slidenum">
              <a:rPr lang="de-DE" smtClean="0"/>
              <a:t>‹Nr.›</a:t>
            </a:fld>
            <a:endParaRPr lang="de-DE"/>
          </a:p>
        </p:txBody>
      </p:sp>
    </p:spTree>
    <p:extLst>
      <p:ext uri="{BB962C8B-B14F-4D97-AF65-F5344CB8AC3E}">
        <p14:creationId xmlns:p14="http://schemas.microsoft.com/office/powerpoint/2010/main" val="3474592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em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feil: nach unten 28">
            <a:extLst>
              <a:ext uri="{FF2B5EF4-FFF2-40B4-BE49-F238E27FC236}">
                <a16:creationId xmlns:a16="http://schemas.microsoft.com/office/drawing/2014/main" id="{4964FCE6-B033-4D87-9751-A199B2D444CE}"/>
              </a:ext>
            </a:extLst>
          </p:cNvPr>
          <p:cNvSpPr/>
          <p:nvPr/>
        </p:nvSpPr>
        <p:spPr>
          <a:xfrm>
            <a:off x="13523095" y="1039106"/>
            <a:ext cx="1477305" cy="12392962"/>
          </a:xfrm>
          <a:prstGeom prst="downArrow">
            <a:avLst>
              <a:gd name="adj1" fmla="val 32315"/>
              <a:gd name="adj2" fmla="val 8831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Automat enthält.&#10;&#10;Automatisch generierte Beschreibung">
            <a:extLst>
              <a:ext uri="{FF2B5EF4-FFF2-40B4-BE49-F238E27FC236}">
                <a16:creationId xmlns:a16="http://schemas.microsoft.com/office/drawing/2014/main" id="{E87736AB-FE82-43BF-BEF9-FAEF784B5A5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0226287" y="2359401"/>
            <a:ext cx="3017767" cy="3367813"/>
          </a:xfrm>
          <a:prstGeom prst="rect">
            <a:avLst/>
          </a:prstGeom>
        </p:spPr>
      </p:pic>
      <p:pic>
        <p:nvPicPr>
          <p:cNvPr id="14" name="Grafik 13" descr="Ein Bild, das Text, Strichzeichnung enthält.&#10;&#10;Automatisch generierte Beschreibung">
            <a:extLst>
              <a:ext uri="{FF2B5EF4-FFF2-40B4-BE49-F238E27FC236}">
                <a16:creationId xmlns:a16="http://schemas.microsoft.com/office/drawing/2014/main" id="{9235B3C3-3AA7-4FB1-B1AF-2F582826AF7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5348667" y="2594929"/>
            <a:ext cx="2574487" cy="3119764"/>
          </a:xfrm>
          <a:prstGeom prst="rect">
            <a:avLst/>
          </a:prstGeom>
        </p:spPr>
      </p:pic>
      <p:pic>
        <p:nvPicPr>
          <p:cNvPr id="18" name="Grafik 17">
            <a:extLst>
              <a:ext uri="{FF2B5EF4-FFF2-40B4-BE49-F238E27FC236}">
                <a16:creationId xmlns:a16="http://schemas.microsoft.com/office/drawing/2014/main" id="{F42273C2-1216-4CCF-8AA6-FBDA7B89DA42}"/>
              </a:ext>
            </a:extLst>
          </p:cNvPr>
          <p:cNvPicPr>
            <a:picLocks noChangeAspect="1"/>
          </p:cNvPicPr>
          <p:nvPr/>
        </p:nvPicPr>
        <p:blipFill>
          <a:blip r:embed="rId4">
            <a:alphaModFix amt="20000"/>
          </a:blip>
          <a:stretch>
            <a:fillRect/>
          </a:stretch>
        </p:blipFill>
        <p:spPr>
          <a:xfrm>
            <a:off x="1" y="5600150"/>
            <a:ext cx="28800424" cy="9021370"/>
          </a:xfrm>
          <a:prstGeom prst="rect">
            <a:avLst/>
          </a:prstGeom>
        </p:spPr>
      </p:pic>
      <p:cxnSp>
        <p:nvCxnSpPr>
          <p:cNvPr id="536" name="Verbinder: gewinkelt 535">
            <a:extLst>
              <a:ext uri="{FF2B5EF4-FFF2-40B4-BE49-F238E27FC236}">
                <a16:creationId xmlns:a16="http://schemas.microsoft.com/office/drawing/2014/main" id="{29B7A79D-0970-4326-894F-02F68DD88370}"/>
              </a:ext>
            </a:extLst>
          </p:cNvPr>
          <p:cNvCxnSpPr>
            <a:cxnSpLocks/>
            <a:stCxn id="427" idx="0"/>
            <a:endCxn id="577" idx="6"/>
          </p:cNvCxnSpPr>
          <p:nvPr/>
        </p:nvCxnSpPr>
        <p:spPr>
          <a:xfrm flipH="1">
            <a:off x="21036327" y="7425020"/>
            <a:ext cx="875289" cy="4526980"/>
          </a:xfrm>
          <a:prstGeom prst="bentConnector3">
            <a:avLst>
              <a:gd name="adj1" fmla="val -198054"/>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2D909802-2FFC-4EE5-962D-9301C52CFA66}"/>
              </a:ext>
            </a:extLst>
          </p:cNvPr>
          <p:cNvCxnSpPr>
            <a:cxnSpLocks/>
            <a:stCxn id="159" idx="0"/>
            <a:endCxn id="577" idx="6"/>
          </p:cNvCxnSpPr>
          <p:nvPr/>
        </p:nvCxnSpPr>
        <p:spPr>
          <a:xfrm flipH="1">
            <a:off x="21036327" y="9577173"/>
            <a:ext cx="5228809" cy="2374827"/>
          </a:xfrm>
          <a:prstGeom prst="bentConnector3">
            <a:avLst>
              <a:gd name="adj1" fmla="val -3461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75BAF038-183E-4C03-B02E-73C44E39ECF5}"/>
              </a:ext>
            </a:extLst>
          </p:cNvPr>
          <p:cNvCxnSpPr>
            <a:cxnSpLocks/>
            <a:stCxn id="155" idx="0"/>
            <a:endCxn id="577" idx="6"/>
          </p:cNvCxnSpPr>
          <p:nvPr/>
        </p:nvCxnSpPr>
        <p:spPr>
          <a:xfrm flipH="1">
            <a:off x="21036327" y="7429615"/>
            <a:ext cx="5218994" cy="452238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1DD18C8-DD7C-4C56-9A81-75BFCE193061}"/>
              </a:ext>
            </a:extLst>
          </p:cNvPr>
          <p:cNvCxnSpPr>
            <a:cxnSpLocks/>
            <a:stCxn id="71" idx="0"/>
            <a:endCxn id="577" idx="6"/>
          </p:cNvCxnSpPr>
          <p:nvPr/>
        </p:nvCxnSpPr>
        <p:spPr>
          <a:xfrm flipH="1">
            <a:off x="21036327" y="5268635"/>
            <a:ext cx="5218999" cy="668336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86F5209-0DAB-46E9-9327-B2735BC17E42}"/>
              </a:ext>
            </a:extLst>
          </p:cNvPr>
          <p:cNvSpPr txBox="1"/>
          <p:nvPr/>
        </p:nvSpPr>
        <p:spPr>
          <a:xfrm>
            <a:off x="16092345" y="285360"/>
            <a:ext cx="12396796" cy="1077218"/>
          </a:xfrm>
          <a:prstGeom prst="rect">
            <a:avLst/>
          </a:prstGeom>
          <a:noFill/>
        </p:spPr>
        <p:txBody>
          <a:bodyPr wrap="square">
            <a:spAutoFit/>
          </a:bodyPr>
          <a:lstStyle/>
          <a:p>
            <a:pPr algn="r"/>
            <a:r>
              <a:rPr lang="it-IT" sz="1600" dirty="0">
                <a:solidFill>
                  <a:srgbClr val="000000"/>
                </a:solidFill>
                <a:latin typeface="Helvetica" panose="020B0604020202020204" pitchFamily="34" charset="0"/>
              </a:rPr>
              <a:t>Szenario 001 / Variante 01 (Version 4)</a:t>
            </a:r>
            <a:br>
              <a:rPr lang="it-IT" sz="1600" dirty="0"/>
            </a:br>
            <a:r>
              <a:rPr lang="it-IT" sz="3200" b="1" dirty="0">
                <a:solidFill>
                  <a:srgbClr val="000000"/>
                </a:solidFill>
                <a:latin typeface="Helvetica" panose="020B0604020202020204" pitchFamily="34" charset="0"/>
              </a:rPr>
              <a:t>Planetare Invasion </a:t>
            </a:r>
            <a:br>
              <a:rPr lang="it-IT" sz="2400" b="1" dirty="0">
                <a:solidFill>
                  <a:srgbClr val="000000"/>
                </a:solidFill>
                <a:latin typeface="Helvetica" panose="020B0604020202020204" pitchFamily="34" charset="0"/>
              </a:rPr>
            </a:br>
            <a:r>
              <a:rPr lang="it-IT" sz="1600" b="1" dirty="0">
                <a:solidFill>
                  <a:srgbClr val="000000"/>
                </a:solidFill>
                <a:latin typeface="Helvetica" panose="020B0604020202020204" pitchFamily="34" charset="0"/>
              </a:rPr>
              <a:t>Clan (</a:t>
            </a:r>
            <a:r>
              <a:rPr lang="it-IT" sz="1600" b="1" dirty="0" err="1">
                <a:solidFill>
                  <a:srgbClr val="000000"/>
                </a:solidFill>
                <a:latin typeface="Helvetica" panose="020B0604020202020204" pitchFamily="34" charset="0"/>
              </a:rPr>
              <a:t>Invasoren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gegen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Innere</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Sphäre</a:t>
            </a:r>
            <a:r>
              <a:rPr lang="it-IT" sz="1600" b="1" dirty="0">
                <a:solidFill>
                  <a:srgbClr val="000000"/>
                </a:solidFill>
                <a:latin typeface="Helvetica" panose="020B0604020202020204" pitchFamily="34" charset="0"/>
              </a:rPr>
              <a:t> (Verteidiger)</a:t>
            </a:r>
            <a:endParaRPr lang="en-US" sz="1600" dirty="0"/>
          </a:p>
        </p:txBody>
      </p:sp>
      <p:grpSp>
        <p:nvGrpSpPr>
          <p:cNvPr id="4" name="Gruppieren 3">
            <a:extLst>
              <a:ext uri="{FF2B5EF4-FFF2-40B4-BE49-F238E27FC236}">
                <a16:creationId xmlns:a16="http://schemas.microsoft.com/office/drawing/2014/main" id="{3DFEDB22-FBA3-47E2-B5FA-1739AA781489}"/>
              </a:ext>
            </a:extLst>
          </p:cNvPr>
          <p:cNvGrpSpPr/>
          <p:nvPr/>
        </p:nvGrpSpPr>
        <p:grpSpPr>
          <a:xfrm>
            <a:off x="1058812" y="2434828"/>
            <a:ext cx="3609566" cy="1381533"/>
            <a:chOff x="6035110" y="954647"/>
            <a:chExt cx="3609566" cy="1381533"/>
          </a:xfrm>
          <a:solidFill>
            <a:schemeClr val="accent1">
              <a:lumMod val="20000"/>
              <a:lumOff val="80000"/>
            </a:schemeClr>
          </a:solidFill>
        </p:grpSpPr>
        <p:sp>
          <p:nvSpPr>
            <p:cNvPr id="6" name="Rechteck: eine Ecke abgeschnitten 5">
              <a:extLst>
                <a:ext uri="{FF2B5EF4-FFF2-40B4-BE49-F238E27FC236}">
                  <a16:creationId xmlns:a16="http://schemas.microsoft.com/office/drawing/2014/main" id="{6C5FEC80-A855-434A-B27D-2A82F7A4278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Vereinigen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ALPINE PEAKS</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Clan-Mechs müssen zu ihren Landungsschiffen kommen. Es muss eine Landezone etabliert werden, da </a:t>
              </a:r>
              <a:r>
                <a:rPr lang="de-DE" sz="775" dirty="0" err="1">
                  <a:solidFill>
                    <a:srgbClr val="000000"/>
                  </a:solidFill>
                  <a:latin typeface="Helvetica" panose="020B0604020202020204" pitchFamily="34" charset="0"/>
                </a:rPr>
                <a:t>SafCon</a:t>
              </a:r>
              <a:r>
                <a:rPr lang="de-DE" sz="775" dirty="0">
                  <a:solidFill>
                    <a:srgbClr val="000000"/>
                  </a:solidFill>
                  <a:latin typeface="Helvetica" panose="020B0604020202020204" pitchFamily="34" charset="0"/>
                </a:rPr>
                <a:t> gebrochen wurde und jederzeit mit einem Angriff der Verteidiger gerechnet wird.</a:t>
              </a:r>
            </a:p>
          </p:txBody>
        </p:sp>
        <p:pic>
          <p:nvPicPr>
            <p:cNvPr id="3" name="Grafik 2">
              <a:extLst>
                <a:ext uri="{FF2B5EF4-FFF2-40B4-BE49-F238E27FC236}">
                  <a16:creationId xmlns:a16="http://schemas.microsoft.com/office/drawing/2014/main" id="{60F8A090-5D9D-4612-8C3A-C3BA5A42AB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9" name="Gruppieren 8">
            <a:extLst>
              <a:ext uri="{FF2B5EF4-FFF2-40B4-BE49-F238E27FC236}">
                <a16:creationId xmlns:a16="http://schemas.microsoft.com/office/drawing/2014/main" id="{FA606EC8-B50B-4D37-9B1D-C074990B9629}"/>
              </a:ext>
            </a:extLst>
          </p:cNvPr>
          <p:cNvGrpSpPr/>
          <p:nvPr/>
        </p:nvGrpSpPr>
        <p:grpSpPr>
          <a:xfrm>
            <a:off x="8673621" y="318175"/>
            <a:ext cx="3811414" cy="1381533"/>
            <a:chOff x="5834388" y="954647"/>
            <a:chExt cx="3811414" cy="1381533"/>
          </a:xfrm>
        </p:grpSpPr>
        <p:sp>
          <p:nvSpPr>
            <p:cNvPr id="10" name="Rechteck: eine Ecke abgeschnitten 9">
              <a:extLst>
                <a:ext uri="{FF2B5EF4-FFF2-40B4-BE49-F238E27FC236}">
                  <a16:creationId xmlns:a16="http://schemas.microsoft.com/office/drawing/2014/main" id="{D2B2FA43-DCBA-498F-A4CD-A5DDA05979B8}"/>
                </a:ext>
              </a:extLst>
            </p:cNvPr>
            <p:cNvSpPr/>
            <p:nvPr/>
          </p:nvSpPr>
          <p:spPr>
            <a:xfrm>
              <a:off x="5834388" y="955163"/>
              <a:ext cx="2324002" cy="1381017"/>
            </a:xfrm>
            <a:prstGeom prst="snip1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Landung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FOREST COLONY</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(IS) greifen die Landezone der ankommenden Clan-Kräfte an. Sie versuchen, die Clan-Mechs zu stören, sobald sie sich aus dem Perimeter ihrer Landungsschiffe entfernt haben.</a:t>
              </a:r>
            </a:p>
          </p:txBody>
        </p:sp>
        <p:pic>
          <p:nvPicPr>
            <p:cNvPr id="12" name="Grafik 11">
              <a:extLst>
                <a:ext uri="{FF2B5EF4-FFF2-40B4-BE49-F238E27FC236}">
                  <a16:creationId xmlns:a16="http://schemas.microsoft.com/office/drawing/2014/main" id="{0B37C130-3F5B-4036-8CDB-39757E05C49D}"/>
                </a:ext>
              </a:extLst>
            </p:cNvPr>
            <p:cNvPicPr>
              <a:picLocks noChangeAspect="1"/>
            </p:cNvPicPr>
            <p:nvPr/>
          </p:nvPicPr>
          <p:blipFill>
            <a:blip r:embed="rId6"/>
            <a:stretch>
              <a:fillRect/>
            </a:stretch>
          </p:blipFill>
          <p:spPr>
            <a:xfrm>
              <a:off x="8262534" y="954647"/>
              <a:ext cx="1383268" cy="1381017"/>
            </a:xfrm>
            <a:prstGeom prst="rect">
              <a:avLst/>
            </a:prstGeom>
            <a:ln>
              <a:solidFill>
                <a:schemeClr val="tx1"/>
              </a:solidFill>
            </a:ln>
          </p:spPr>
        </p:pic>
      </p:grpSp>
      <p:grpSp>
        <p:nvGrpSpPr>
          <p:cNvPr id="13" name="Gruppieren 12">
            <a:extLst>
              <a:ext uri="{FF2B5EF4-FFF2-40B4-BE49-F238E27FC236}">
                <a16:creationId xmlns:a16="http://schemas.microsoft.com/office/drawing/2014/main" id="{F6A9333B-558C-4F58-819A-780B746D7145}"/>
              </a:ext>
            </a:extLst>
          </p:cNvPr>
          <p:cNvGrpSpPr/>
          <p:nvPr/>
        </p:nvGrpSpPr>
        <p:grpSpPr>
          <a:xfrm>
            <a:off x="23886715" y="2450998"/>
            <a:ext cx="3854897" cy="1381533"/>
            <a:chOff x="5789779" y="954647"/>
            <a:chExt cx="3854897" cy="1381533"/>
          </a:xfrm>
          <a:solidFill>
            <a:schemeClr val="accent2">
              <a:lumMod val="40000"/>
              <a:lumOff val="60000"/>
            </a:schemeClr>
          </a:solidFill>
        </p:grpSpPr>
        <p:sp>
          <p:nvSpPr>
            <p:cNvPr id="15" name="Rechteck: eine Ecke abgeschnitten 14">
              <a:extLst>
                <a:ext uri="{FF2B5EF4-FFF2-40B4-BE49-F238E27FC236}">
                  <a16:creationId xmlns:a16="http://schemas.microsoft.com/office/drawing/2014/main" id="{DE796C93-F5DA-4637-B6A7-E8AC7E2A60C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Eroberung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sicher, der Clan rückt auf die Stadt vor. Der Gegner wurde als unehrenhaft eingestuft, daher wurde Zellbrigen ausgesetzt. Die Stadt muss eingenommen werden, um den Nachschub der Verteidiger abzuschneiden.</a:t>
              </a:r>
            </a:p>
          </p:txBody>
        </p:sp>
        <p:pic>
          <p:nvPicPr>
            <p:cNvPr id="16" name="Grafik 15">
              <a:extLst>
                <a:ext uri="{FF2B5EF4-FFF2-40B4-BE49-F238E27FC236}">
                  <a16:creationId xmlns:a16="http://schemas.microsoft.com/office/drawing/2014/main" id="{935887E9-C5B0-40EE-9EEB-32FE0E33F4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8" name="Verbinder: gewinkelt 7">
            <a:extLst>
              <a:ext uri="{FF2B5EF4-FFF2-40B4-BE49-F238E27FC236}">
                <a16:creationId xmlns:a16="http://schemas.microsoft.com/office/drawing/2014/main" id="{3390407D-5136-404D-BFFA-8077E166E491}"/>
              </a:ext>
            </a:extLst>
          </p:cNvPr>
          <p:cNvCxnSpPr>
            <a:cxnSpLocks/>
            <a:stCxn id="10" idx="1"/>
            <a:endCxn id="15" idx="3"/>
          </p:cNvCxnSpPr>
          <p:nvPr/>
        </p:nvCxnSpPr>
        <p:spPr>
          <a:xfrm rot="16200000" flipH="1">
            <a:off x="17077418" y="-5542089"/>
            <a:ext cx="751806" cy="15235399"/>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4FB2164-65EA-4B04-8451-318DD1855608}"/>
              </a:ext>
            </a:extLst>
          </p:cNvPr>
          <p:cNvCxnSpPr>
            <a:stCxn id="10" idx="1"/>
            <a:endCxn id="6" idx="3"/>
          </p:cNvCxnSpPr>
          <p:nvPr/>
        </p:nvCxnSpPr>
        <p:spPr>
          <a:xfrm rot="5400000">
            <a:off x="5610219" y="-1790059"/>
            <a:ext cx="735636" cy="771517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BC14BA38-7D4D-4DAE-82B3-D26371F68B86}"/>
              </a:ext>
            </a:extLst>
          </p:cNvPr>
          <p:cNvSpPr/>
          <p:nvPr/>
        </p:nvSpPr>
        <p:spPr>
          <a:xfrm>
            <a:off x="1709874" y="2027862"/>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2" name="Rechteck 21">
            <a:extLst>
              <a:ext uri="{FF2B5EF4-FFF2-40B4-BE49-F238E27FC236}">
                <a16:creationId xmlns:a16="http://schemas.microsoft.com/office/drawing/2014/main" id="{5379D654-B8E3-4BC4-9B54-D6015977AEFF}"/>
              </a:ext>
            </a:extLst>
          </p:cNvPr>
          <p:cNvSpPr/>
          <p:nvPr/>
        </p:nvSpPr>
        <p:spPr>
          <a:xfrm>
            <a:off x="24631216" y="190174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23" name="Gruppieren 22">
            <a:extLst>
              <a:ext uri="{FF2B5EF4-FFF2-40B4-BE49-F238E27FC236}">
                <a16:creationId xmlns:a16="http://schemas.microsoft.com/office/drawing/2014/main" id="{30E4798B-14C4-4F45-AB97-71687521F5AE}"/>
              </a:ext>
            </a:extLst>
          </p:cNvPr>
          <p:cNvGrpSpPr/>
          <p:nvPr/>
        </p:nvGrpSpPr>
        <p:grpSpPr>
          <a:xfrm>
            <a:off x="1058812" y="4578126"/>
            <a:ext cx="3609566" cy="1381533"/>
            <a:chOff x="6035110" y="954647"/>
            <a:chExt cx="3609566" cy="1381533"/>
          </a:xfrm>
          <a:solidFill>
            <a:schemeClr val="accent1">
              <a:lumMod val="20000"/>
              <a:lumOff val="80000"/>
            </a:schemeClr>
          </a:solidFill>
        </p:grpSpPr>
        <p:sp>
          <p:nvSpPr>
            <p:cNvPr id="24" name="Rechteck: eine Ecke abgeschnitten 23">
              <a:extLst>
                <a:ext uri="{FF2B5EF4-FFF2-40B4-BE49-F238E27FC236}">
                  <a16:creationId xmlns:a16="http://schemas.microsoft.com/office/drawing/2014/main" id="{5B0D23ED-A109-406C-BDA5-0590DC497D7E}"/>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r>
                <a:rPr lang="de-DE" sz="969" b="1" dirty="0">
                  <a:solidFill>
                    <a:srgbClr val="000000"/>
                  </a:solidFill>
                  <a:latin typeface="Helvetica" panose="020B0604020202020204" pitchFamily="34" charset="0"/>
                </a:rPr>
                <a:t>Name: Alternative Zone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FROZEN CITY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von ihren Landungsschiffen abgeschnitten.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versuchen, eine verlassene Stadt einzunehmen, um die Schiffe hierher zu verlegen.</a:t>
              </a:r>
            </a:p>
          </p:txBody>
        </p:sp>
        <p:pic>
          <p:nvPicPr>
            <p:cNvPr id="25" name="Grafik 24">
              <a:extLst>
                <a:ext uri="{FF2B5EF4-FFF2-40B4-BE49-F238E27FC236}">
                  <a16:creationId xmlns:a16="http://schemas.microsoft.com/office/drawing/2014/main" id="{DCD4ABEF-A416-44F1-90C8-60EDBF56A0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8" name="Verbinder: gewinkelt 27">
            <a:extLst>
              <a:ext uri="{FF2B5EF4-FFF2-40B4-BE49-F238E27FC236}">
                <a16:creationId xmlns:a16="http://schemas.microsoft.com/office/drawing/2014/main" id="{2A735F78-082E-4D19-A64A-D0D00B91CCDF}"/>
              </a:ext>
            </a:extLst>
          </p:cNvPr>
          <p:cNvCxnSpPr>
            <a:cxnSpLocks/>
            <a:stCxn id="6" idx="2"/>
            <a:endCxn id="24" idx="3"/>
          </p:cNvCxnSpPr>
          <p:nvPr/>
        </p:nvCxnSpPr>
        <p:spPr>
          <a:xfrm rot="10800000" flipH="1" flipV="1">
            <a:off x="1058812" y="3125852"/>
            <a:ext cx="1061640" cy="1452789"/>
          </a:xfrm>
          <a:prstGeom prst="bentConnector4">
            <a:avLst>
              <a:gd name="adj1" fmla="val -21533"/>
              <a:gd name="adj2" fmla="val 6942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F6301C6E-D75B-4E80-AA13-76845DBB3627}"/>
              </a:ext>
            </a:extLst>
          </p:cNvPr>
          <p:cNvGrpSpPr/>
          <p:nvPr/>
        </p:nvGrpSpPr>
        <p:grpSpPr>
          <a:xfrm>
            <a:off x="5070172" y="4569184"/>
            <a:ext cx="3619249" cy="1381019"/>
            <a:chOff x="5789780" y="955161"/>
            <a:chExt cx="3619249" cy="1381019"/>
          </a:xfrm>
          <a:solidFill>
            <a:schemeClr val="accent2">
              <a:lumMod val="40000"/>
              <a:lumOff val="60000"/>
            </a:schemeClr>
          </a:solidFill>
        </p:grpSpPr>
        <p:sp>
          <p:nvSpPr>
            <p:cNvPr id="31" name="Rechteck: eine Ecke abgeschnitten 30">
              <a:extLst>
                <a:ext uri="{FF2B5EF4-FFF2-40B4-BE49-F238E27FC236}">
                  <a16:creationId xmlns:a16="http://schemas.microsoft.com/office/drawing/2014/main" id="{D768C670-0E07-467E-9DD8-D85D79ABA85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Hauptstadt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gesichert. Der Clan rückt auf die Stadt vor. Zellbrigen wurde ausgesetzt. Mit dem Sieg wird der Nachschub der Verteidiger abgeschnitten.</a:t>
              </a:r>
            </a:p>
            <a:p>
              <a:pPr algn="l"/>
              <a:endParaRPr lang="de-DE" sz="775" dirty="0">
                <a:solidFill>
                  <a:srgbClr val="000000"/>
                </a:solidFill>
                <a:latin typeface="Helvetica" panose="020B0604020202020204" pitchFamily="34" charset="0"/>
              </a:endParaRPr>
            </a:p>
          </p:txBody>
        </p:sp>
        <p:pic>
          <p:nvPicPr>
            <p:cNvPr id="32" name="Grafik 31">
              <a:extLst>
                <a:ext uri="{FF2B5EF4-FFF2-40B4-BE49-F238E27FC236}">
                  <a16:creationId xmlns:a16="http://schemas.microsoft.com/office/drawing/2014/main" id="{E0C13CD8-6B09-4880-B7F1-E5C10B4338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28012" y="955161"/>
              <a:ext cx="1381017" cy="1381017"/>
            </a:xfrm>
            <a:prstGeom prst="rect">
              <a:avLst/>
            </a:prstGeom>
            <a:grpFill/>
            <a:ln>
              <a:solidFill>
                <a:schemeClr val="tx1"/>
              </a:solidFill>
            </a:ln>
          </p:spPr>
        </p:pic>
      </p:grpSp>
      <p:cxnSp>
        <p:nvCxnSpPr>
          <p:cNvPr id="35" name="Verbinder: gewinkelt 34">
            <a:extLst>
              <a:ext uri="{FF2B5EF4-FFF2-40B4-BE49-F238E27FC236}">
                <a16:creationId xmlns:a16="http://schemas.microsoft.com/office/drawing/2014/main" id="{CFF0F692-1C3E-4601-B99E-5A396A2EAD06}"/>
              </a:ext>
            </a:extLst>
          </p:cNvPr>
          <p:cNvCxnSpPr>
            <a:cxnSpLocks/>
            <a:stCxn id="6" idx="1"/>
            <a:endCxn id="31" idx="3"/>
          </p:cNvCxnSpPr>
          <p:nvPr/>
        </p:nvCxnSpPr>
        <p:spPr>
          <a:xfrm rot="16200000" flipH="1">
            <a:off x="3749720" y="2187093"/>
            <a:ext cx="752825" cy="4011360"/>
          </a:xfrm>
          <a:prstGeom prst="bentConnector3">
            <a:avLst>
              <a:gd name="adj1" fmla="val 2397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9C503461-E075-4136-BDB3-EBC73B952F88}"/>
              </a:ext>
            </a:extLst>
          </p:cNvPr>
          <p:cNvSpPr/>
          <p:nvPr/>
        </p:nvSpPr>
        <p:spPr>
          <a:xfrm>
            <a:off x="5688832" y="403014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39" name="Rechteck: eine Ecke abgeschnitten 38">
            <a:extLst>
              <a:ext uri="{FF2B5EF4-FFF2-40B4-BE49-F238E27FC236}">
                <a16:creationId xmlns:a16="http://schemas.microsoft.com/office/drawing/2014/main" id="{C97741B9-A1A3-4300-9E7C-1415CA4F1785}"/>
              </a:ext>
            </a:extLst>
          </p:cNvPr>
          <p:cNvSpPr/>
          <p:nvPr/>
        </p:nvSpPr>
        <p:spPr>
          <a:xfrm>
            <a:off x="3058971" y="13095684"/>
            <a:ext cx="3609565" cy="845971"/>
          </a:xfrm>
          <a:prstGeom prst="snip1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chemeClr val="bg1"/>
                </a:solidFill>
                <a:latin typeface="Helvetica" panose="020B0604020202020204" pitchFamily="34" charset="0"/>
              </a:rPr>
              <a:t>IS gewinnt / Invasion gescheitert</a:t>
            </a:r>
            <a:endParaRPr lang="de-DE" sz="969" dirty="0">
              <a:solidFill>
                <a:schemeClr val="bg1"/>
              </a:solidFill>
              <a:latin typeface="Helvetica" panose="020B0604020202020204" pitchFamily="34" charset="0"/>
            </a:endParaRPr>
          </a:p>
          <a:p>
            <a:pPr algn="l"/>
            <a:br>
              <a:rPr lang="de-DE" sz="775" dirty="0">
                <a:solidFill>
                  <a:schemeClr val="bg1"/>
                </a:solidFill>
                <a:latin typeface="Helvetica" panose="020B0604020202020204" pitchFamily="34" charset="0"/>
              </a:rPr>
            </a:br>
            <a:r>
              <a:rPr lang="de-DE" sz="775" i="1" dirty="0">
                <a:solidFill>
                  <a:schemeClr val="bg1"/>
                </a:solidFill>
                <a:latin typeface="Helvetica" panose="020B0604020202020204" pitchFamily="34" charset="0"/>
              </a:rPr>
              <a:t>Beschreibung:</a:t>
            </a:r>
            <a:br>
              <a:rPr lang="de-DE" sz="775" dirty="0">
                <a:solidFill>
                  <a:schemeClr val="bg1"/>
                </a:solidFill>
                <a:latin typeface="Helvetica" panose="020B0604020202020204" pitchFamily="34" charset="0"/>
              </a:rPr>
            </a:br>
            <a:r>
              <a:rPr lang="de-DE" sz="775" dirty="0">
                <a:solidFill>
                  <a:schemeClr val="bg1"/>
                </a:solidFill>
                <a:latin typeface="Helvetica" panose="020B0604020202020204" pitchFamily="34" charset="0"/>
              </a:rPr>
              <a:t>Die Angreifer wurden zurückgeschlagen. Die verbliebenen Clantruppen berufen sich auf Hegira und ziehen sich in den Weltraum zurück.</a:t>
            </a:r>
          </a:p>
        </p:txBody>
      </p:sp>
      <p:cxnSp>
        <p:nvCxnSpPr>
          <p:cNvPr id="44" name="Verbinder: gewinkelt 43">
            <a:extLst>
              <a:ext uri="{FF2B5EF4-FFF2-40B4-BE49-F238E27FC236}">
                <a16:creationId xmlns:a16="http://schemas.microsoft.com/office/drawing/2014/main" id="{F2B2EE62-8CD5-4618-8F65-ED672CF43490}"/>
              </a:ext>
            </a:extLst>
          </p:cNvPr>
          <p:cNvCxnSpPr>
            <a:cxnSpLocks/>
            <a:stCxn id="24" idx="2"/>
            <a:endCxn id="419" idx="2"/>
          </p:cNvCxnSpPr>
          <p:nvPr/>
        </p:nvCxnSpPr>
        <p:spPr>
          <a:xfrm rot="10800000" flipH="1" flipV="1">
            <a:off x="1058811" y="5269151"/>
            <a:ext cx="3626099" cy="5545502"/>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B08C3C03-F958-4BCC-90B2-BE16EC9E4B73}"/>
              </a:ext>
            </a:extLst>
          </p:cNvPr>
          <p:cNvGrpSpPr/>
          <p:nvPr/>
        </p:nvGrpSpPr>
        <p:grpSpPr>
          <a:xfrm>
            <a:off x="23886715" y="4577610"/>
            <a:ext cx="3854897" cy="1381533"/>
            <a:chOff x="5789779" y="954647"/>
            <a:chExt cx="3854897" cy="1381533"/>
          </a:xfrm>
          <a:solidFill>
            <a:schemeClr val="accent2">
              <a:lumMod val="40000"/>
              <a:lumOff val="60000"/>
            </a:schemeClr>
          </a:solidFill>
        </p:grpSpPr>
        <p:sp>
          <p:nvSpPr>
            <p:cNvPr id="71" name="Rechteck: eine Ecke abgeschnitten 70">
              <a:extLst>
                <a:ext uri="{FF2B5EF4-FFF2-40B4-BE49-F238E27FC236}">
                  <a16:creationId xmlns:a16="http://schemas.microsoft.com/office/drawing/2014/main" id="{B6302AF4-F90F-4218-924E-416ED20AB7E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Greifbarer Sieg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Stadt wurde eingenommen. Jetzt setzt der Clan auf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um den Sieg perfekt zu machen. Die Verteidiger haben sich hierher zurückgezogen.</a:t>
              </a:r>
            </a:p>
            <a:p>
              <a:pPr algn="l"/>
              <a:endParaRPr lang="de-DE" sz="775" dirty="0">
                <a:solidFill>
                  <a:srgbClr val="000000"/>
                </a:solidFill>
                <a:latin typeface="Helvetica" panose="020B0604020202020204" pitchFamily="34" charset="0"/>
              </a:endParaRPr>
            </a:p>
          </p:txBody>
        </p:sp>
        <p:pic>
          <p:nvPicPr>
            <p:cNvPr id="72" name="Grafik 71">
              <a:extLst>
                <a:ext uri="{FF2B5EF4-FFF2-40B4-BE49-F238E27FC236}">
                  <a16:creationId xmlns:a16="http://schemas.microsoft.com/office/drawing/2014/main" id="{F9A5C056-D81A-4531-B753-C264C011DF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74" name="Gruppieren 73">
            <a:extLst>
              <a:ext uri="{FF2B5EF4-FFF2-40B4-BE49-F238E27FC236}">
                <a16:creationId xmlns:a16="http://schemas.microsoft.com/office/drawing/2014/main" id="{C90637AD-6E34-4B10-810C-3D919CA0A557}"/>
              </a:ext>
            </a:extLst>
          </p:cNvPr>
          <p:cNvGrpSpPr/>
          <p:nvPr/>
        </p:nvGrpSpPr>
        <p:grpSpPr>
          <a:xfrm>
            <a:off x="19788336" y="4605470"/>
            <a:ext cx="3622837" cy="1381017"/>
            <a:chOff x="6267170" y="955163"/>
            <a:chExt cx="3622837" cy="1381017"/>
          </a:xfrm>
          <a:solidFill>
            <a:schemeClr val="accent1">
              <a:lumMod val="20000"/>
              <a:lumOff val="80000"/>
            </a:schemeClr>
          </a:solidFill>
        </p:grpSpPr>
        <p:sp>
          <p:nvSpPr>
            <p:cNvPr id="75" name="Rechteck: eine Ecke abgeschnitten 74">
              <a:extLst>
                <a:ext uri="{FF2B5EF4-FFF2-40B4-BE49-F238E27FC236}">
                  <a16:creationId xmlns:a16="http://schemas.microsoft.com/office/drawing/2014/main" id="{B1318676-9BD7-406D-87F4-627DD7449DD8}"/>
                </a:ext>
              </a:extLst>
            </p:cNvPr>
            <p:cNvSpPr/>
            <p:nvPr/>
          </p:nvSpPr>
          <p:spPr>
            <a:xfrm>
              <a:off x="6267170" y="955163"/>
              <a:ext cx="2136546"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Hoffnung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VIRIDIAN BOG</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Hauptstadt wurde zurückgeschlagen. Die Verteidiger haben die Angreifer bis </a:t>
              </a:r>
              <a:r>
                <a:rPr lang="de-DE" sz="775" dirty="0" err="1">
                  <a:solidFill>
                    <a:srgbClr val="000000"/>
                  </a:solidFill>
                  <a:latin typeface="Helvetica" panose="020B0604020202020204" pitchFamily="34" charset="0"/>
                </a:rPr>
                <a:t>Viridian</a:t>
              </a:r>
              <a:r>
                <a:rPr lang="de-DE" sz="775" dirty="0">
                  <a:solidFill>
                    <a:srgbClr val="000000"/>
                  </a:solidFill>
                  <a:latin typeface="Helvetica" panose="020B0604020202020204" pitchFamily="34" charset="0"/>
                </a:rPr>
                <a:t> verfolgt und dort kommt es zum Kampf.</a:t>
              </a:r>
            </a:p>
            <a:p>
              <a:pPr algn="l"/>
              <a:endParaRPr lang="de-DE" sz="775" dirty="0">
                <a:solidFill>
                  <a:srgbClr val="000000"/>
                </a:solidFill>
                <a:latin typeface="Helvetica" panose="020B0604020202020204" pitchFamily="34" charset="0"/>
              </a:endParaRPr>
            </a:p>
          </p:txBody>
        </p:sp>
        <p:pic>
          <p:nvPicPr>
            <p:cNvPr id="76" name="Grafik 75">
              <a:extLst>
                <a:ext uri="{FF2B5EF4-FFF2-40B4-BE49-F238E27FC236}">
                  <a16:creationId xmlns:a16="http://schemas.microsoft.com/office/drawing/2014/main" id="{72C8F3D0-3ED8-41AE-BCF9-FFA5F069AEA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80" name="Gruppieren 79">
            <a:extLst>
              <a:ext uri="{FF2B5EF4-FFF2-40B4-BE49-F238E27FC236}">
                <a16:creationId xmlns:a16="http://schemas.microsoft.com/office/drawing/2014/main" id="{5D09DD0E-F6D3-40B2-BFB6-057AD7E6B001}"/>
              </a:ext>
            </a:extLst>
          </p:cNvPr>
          <p:cNvGrpSpPr/>
          <p:nvPr/>
        </p:nvGrpSpPr>
        <p:grpSpPr>
          <a:xfrm>
            <a:off x="1058809" y="6726199"/>
            <a:ext cx="3609566" cy="1381018"/>
            <a:chOff x="5789780" y="955162"/>
            <a:chExt cx="3609566" cy="1381018"/>
          </a:xfrm>
          <a:solidFill>
            <a:schemeClr val="accent2">
              <a:lumMod val="40000"/>
              <a:lumOff val="60000"/>
            </a:schemeClr>
          </a:solidFill>
        </p:grpSpPr>
        <p:sp>
          <p:nvSpPr>
            <p:cNvPr id="81" name="Rechteck: eine Ecke abgeschnitten 80">
              <a:extLst>
                <a:ext uri="{FF2B5EF4-FFF2-40B4-BE49-F238E27FC236}">
                  <a16:creationId xmlns:a16="http://schemas.microsoft.com/office/drawing/2014/main" id="{6EE87F2A-C383-46B9-B28F-A3AD5F9CF5AF}"/>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Augen auf dem Ziel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Verteidigung war stärker als erwartet, aber es gibt noch eine Chance. Der Clan sieht nach der Sicherung der Zone eine Chance und greift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an.</a:t>
              </a:r>
            </a:p>
          </p:txBody>
        </p:sp>
        <p:pic>
          <p:nvPicPr>
            <p:cNvPr id="82" name="Grafik 81">
              <a:extLst>
                <a:ext uri="{FF2B5EF4-FFF2-40B4-BE49-F238E27FC236}">
                  <a16:creationId xmlns:a16="http://schemas.microsoft.com/office/drawing/2014/main" id="{F6075CC4-7090-4C73-902A-F3867F1AAE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84" name="Gruppieren 83">
            <a:extLst>
              <a:ext uri="{FF2B5EF4-FFF2-40B4-BE49-F238E27FC236}">
                <a16:creationId xmlns:a16="http://schemas.microsoft.com/office/drawing/2014/main" id="{7F6F4334-F2AE-4866-A4DC-93DF20DC3C02}"/>
              </a:ext>
            </a:extLst>
          </p:cNvPr>
          <p:cNvGrpSpPr/>
          <p:nvPr/>
        </p:nvGrpSpPr>
        <p:grpSpPr>
          <a:xfrm>
            <a:off x="1058808" y="8880313"/>
            <a:ext cx="3609566" cy="1381535"/>
            <a:chOff x="5789780" y="954645"/>
            <a:chExt cx="3609566" cy="1381535"/>
          </a:xfrm>
          <a:solidFill>
            <a:schemeClr val="accent2">
              <a:lumMod val="40000"/>
              <a:lumOff val="60000"/>
            </a:schemeClr>
          </a:solidFill>
        </p:grpSpPr>
        <p:sp>
          <p:nvSpPr>
            <p:cNvPr id="85" name="Rechteck: eine Ecke abgeschnitten 84">
              <a:extLst>
                <a:ext uri="{FF2B5EF4-FFF2-40B4-BE49-F238E27FC236}">
                  <a16:creationId xmlns:a16="http://schemas.microsoft.com/office/drawing/2014/main" id="{CFE3BFA1-F838-4E94-B4AA-17827C2E056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Clan hat, trotz der Niederlagen wieder Boden gewonnen. Nach dem Sieg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rücken die Clan Kräfte auf die Hafenanlagen vor, um dort das letzte Gefecht zu erzwingen.</a:t>
              </a:r>
            </a:p>
          </p:txBody>
        </p:sp>
        <p:pic>
          <p:nvPicPr>
            <p:cNvPr id="86" name="Grafik 85">
              <a:extLst>
                <a:ext uri="{FF2B5EF4-FFF2-40B4-BE49-F238E27FC236}">
                  <a16:creationId xmlns:a16="http://schemas.microsoft.com/office/drawing/2014/main" id="{361680AE-7343-4061-BA9D-939A8445E0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cxnSp>
        <p:nvCxnSpPr>
          <p:cNvPr id="89" name="Verbinder: gewinkelt 88">
            <a:extLst>
              <a:ext uri="{FF2B5EF4-FFF2-40B4-BE49-F238E27FC236}">
                <a16:creationId xmlns:a16="http://schemas.microsoft.com/office/drawing/2014/main" id="{7A936863-9C81-4C1D-B1B5-795FE4AFD651}"/>
              </a:ext>
            </a:extLst>
          </p:cNvPr>
          <p:cNvCxnSpPr>
            <a:cxnSpLocks/>
            <a:stCxn id="81" idx="2"/>
            <a:endCxn id="419" idx="2"/>
          </p:cNvCxnSpPr>
          <p:nvPr/>
        </p:nvCxnSpPr>
        <p:spPr>
          <a:xfrm rot="10800000" flipH="1" flipV="1">
            <a:off x="1058809" y="7416709"/>
            <a:ext cx="3626102" cy="3397944"/>
          </a:xfrm>
          <a:prstGeom prst="bentConnector3">
            <a:avLst>
              <a:gd name="adj1" fmla="val -6304"/>
            </a:avLst>
          </a:prstGeom>
          <a:ln w="63500">
            <a:headEnd type="oval"/>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E192C6CB-2ABF-406F-A7CF-D5FF996C2C1D}"/>
              </a:ext>
            </a:extLst>
          </p:cNvPr>
          <p:cNvCxnSpPr>
            <a:cxnSpLocks/>
            <a:stCxn id="24" idx="1"/>
            <a:endCxn id="81" idx="3"/>
          </p:cNvCxnSpPr>
          <p:nvPr/>
        </p:nvCxnSpPr>
        <p:spPr>
          <a:xfrm rot="5400000">
            <a:off x="1737181" y="6342928"/>
            <a:ext cx="766541" cy="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C2247F2E-E033-4B27-B009-8DFCF25D5CC9}"/>
              </a:ext>
            </a:extLst>
          </p:cNvPr>
          <p:cNvCxnSpPr>
            <a:cxnSpLocks/>
            <a:stCxn id="81" idx="1"/>
            <a:endCxn id="85" idx="3"/>
          </p:cNvCxnSpPr>
          <p:nvPr/>
        </p:nvCxnSpPr>
        <p:spPr>
          <a:xfrm rot="5400000">
            <a:off x="1733642" y="8494024"/>
            <a:ext cx="773614" cy="1"/>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77D258D9-60FA-41B2-8FAC-A5B7AA924DF3}"/>
              </a:ext>
            </a:extLst>
          </p:cNvPr>
          <p:cNvCxnSpPr>
            <a:cxnSpLocks/>
            <a:stCxn id="85" idx="2"/>
            <a:endCxn id="419" idx="2"/>
          </p:cNvCxnSpPr>
          <p:nvPr/>
        </p:nvCxnSpPr>
        <p:spPr>
          <a:xfrm rot="10800000" flipH="1" flipV="1">
            <a:off x="1058807" y="9571339"/>
            <a:ext cx="3626103" cy="1243313"/>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Verbinder: gewinkelt 106">
            <a:extLst>
              <a:ext uri="{FF2B5EF4-FFF2-40B4-BE49-F238E27FC236}">
                <a16:creationId xmlns:a16="http://schemas.microsoft.com/office/drawing/2014/main" id="{39501C24-6758-4457-85A3-0B0AE3349A21}"/>
              </a:ext>
            </a:extLst>
          </p:cNvPr>
          <p:cNvCxnSpPr>
            <a:cxnSpLocks/>
            <a:stCxn id="85" idx="1"/>
            <a:endCxn id="576" idx="2"/>
          </p:cNvCxnSpPr>
          <p:nvPr/>
        </p:nvCxnSpPr>
        <p:spPr>
          <a:xfrm rot="16200000" flipH="1">
            <a:off x="4589673" y="7792622"/>
            <a:ext cx="1690152" cy="6628603"/>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5" name="Verbinder: gewinkelt 134">
            <a:extLst>
              <a:ext uri="{FF2B5EF4-FFF2-40B4-BE49-F238E27FC236}">
                <a16:creationId xmlns:a16="http://schemas.microsoft.com/office/drawing/2014/main" id="{D87CF03D-86F9-4F40-A177-CD8DC76988B3}"/>
              </a:ext>
            </a:extLst>
          </p:cNvPr>
          <p:cNvCxnSpPr>
            <a:cxnSpLocks/>
            <a:stCxn id="15" idx="2"/>
            <a:endCxn id="75" idx="3"/>
          </p:cNvCxnSpPr>
          <p:nvPr/>
        </p:nvCxnSpPr>
        <p:spPr>
          <a:xfrm rot="10800000" flipV="1">
            <a:off x="20856609" y="3142022"/>
            <a:ext cx="3030106" cy="14634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1F13763A-BDF7-4E12-AB74-D2A94E9800C3}"/>
              </a:ext>
            </a:extLst>
          </p:cNvPr>
          <p:cNvCxnSpPr>
            <a:stCxn id="15" idx="1"/>
            <a:endCxn id="71" idx="3"/>
          </p:cNvCxnSpPr>
          <p:nvPr/>
        </p:nvCxnSpPr>
        <p:spPr>
          <a:xfrm rot="5400000">
            <a:off x="24698224" y="4205328"/>
            <a:ext cx="745595"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4E8B1565-7274-4372-BE92-E5B597BE53F1}"/>
              </a:ext>
            </a:extLst>
          </p:cNvPr>
          <p:cNvGrpSpPr/>
          <p:nvPr/>
        </p:nvGrpSpPr>
        <p:grpSpPr>
          <a:xfrm>
            <a:off x="23886714" y="6739106"/>
            <a:ext cx="3854898" cy="1381017"/>
            <a:chOff x="6035109" y="955163"/>
            <a:chExt cx="3854898" cy="1381017"/>
          </a:xfrm>
          <a:solidFill>
            <a:schemeClr val="accent1">
              <a:lumMod val="20000"/>
              <a:lumOff val="80000"/>
            </a:schemeClr>
          </a:solidFill>
        </p:grpSpPr>
        <p:sp>
          <p:nvSpPr>
            <p:cNvPr id="155" name="Rechteck: eine Ecke abgeschnitten 154">
              <a:extLst>
                <a:ext uri="{FF2B5EF4-FFF2-40B4-BE49-F238E27FC236}">
                  <a16:creationId xmlns:a16="http://schemas.microsoft.com/office/drawing/2014/main" id="{1AAF1892-D47E-4100-85B5-58E850842892}"/>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Niemals aufgeben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Es sieht nicht gut aus für die Verteidiger, aber sie sind noch nicht geschlagen. Im Canyon-Netzwerk haben sie sich neu gesammelt. Dort wurden sie von den Clantruppen aufgeklärt und angegriffen.</a:t>
              </a:r>
            </a:p>
          </p:txBody>
        </p:sp>
        <p:pic>
          <p:nvPicPr>
            <p:cNvPr id="156" name="Grafik 155">
              <a:extLst>
                <a:ext uri="{FF2B5EF4-FFF2-40B4-BE49-F238E27FC236}">
                  <a16:creationId xmlns:a16="http://schemas.microsoft.com/office/drawing/2014/main" id="{B914AAE5-367D-494E-9E8A-635D20F5C83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grpSp>
        <p:nvGrpSpPr>
          <p:cNvPr id="158" name="Gruppieren 157">
            <a:extLst>
              <a:ext uri="{FF2B5EF4-FFF2-40B4-BE49-F238E27FC236}">
                <a16:creationId xmlns:a16="http://schemas.microsoft.com/office/drawing/2014/main" id="{00EEC02C-0F15-4AFF-A8D8-5E9CBB0BCADC}"/>
              </a:ext>
            </a:extLst>
          </p:cNvPr>
          <p:cNvGrpSpPr/>
          <p:nvPr/>
        </p:nvGrpSpPr>
        <p:grpSpPr>
          <a:xfrm>
            <a:off x="23896529" y="8886664"/>
            <a:ext cx="3854898" cy="1381017"/>
            <a:chOff x="6035109" y="955163"/>
            <a:chExt cx="3854898" cy="1381017"/>
          </a:xfrm>
          <a:solidFill>
            <a:schemeClr val="accent1">
              <a:lumMod val="20000"/>
              <a:lumOff val="80000"/>
            </a:schemeClr>
          </a:solidFill>
        </p:grpSpPr>
        <p:sp>
          <p:nvSpPr>
            <p:cNvPr id="159" name="Rechteck: eine Ecke abgeschnitten 158">
              <a:extLst>
                <a:ext uri="{FF2B5EF4-FFF2-40B4-BE49-F238E27FC236}">
                  <a16:creationId xmlns:a16="http://schemas.microsoft.com/office/drawing/2014/main" id="{FE55C833-76E0-4626-BA51-5D2080CA976A}"/>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Nach den letzten Erfolgen der Verteidiger ist jetzt der Zeitpunkt für die entscheidende Schlacht gekommen. Sie wird in der </a:t>
              </a:r>
              <a:r>
                <a:rPr lang="de-DE" sz="775" dirty="0" err="1">
                  <a:solidFill>
                    <a:srgbClr val="000000"/>
                  </a:solidFill>
                  <a:latin typeface="Helvetica" panose="020B0604020202020204" pitchFamily="34" charset="0"/>
                </a:rPr>
                <a:t>Tourmaline</a:t>
              </a:r>
              <a:r>
                <a:rPr lang="de-DE" sz="775" dirty="0">
                  <a:solidFill>
                    <a:srgbClr val="000000"/>
                  </a:solidFill>
                  <a:latin typeface="Helvetica" panose="020B0604020202020204" pitchFamily="34" charset="0"/>
                </a:rPr>
                <a:t>-Wüste stattfinden.</a:t>
              </a:r>
            </a:p>
            <a:p>
              <a:pPr algn="l"/>
              <a:endParaRPr lang="de-DE" sz="775" dirty="0">
                <a:solidFill>
                  <a:srgbClr val="000000"/>
                </a:solidFill>
                <a:latin typeface="Helvetica" panose="020B0604020202020204" pitchFamily="34" charset="0"/>
              </a:endParaRPr>
            </a:p>
          </p:txBody>
        </p:sp>
        <p:pic>
          <p:nvPicPr>
            <p:cNvPr id="160" name="Grafik 159">
              <a:extLst>
                <a:ext uri="{FF2B5EF4-FFF2-40B4-BE49-F238E27FC236}">
                  <a16:creationId xmlns:a16="http://schemas.microsoft.com/office/drawing/2014/main" id="{7896F830-03B4-4177-B9A9-EA060DA62E0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508990" y="955163"/>
              <a:ext cx="1381017" cy="1381017"/>
            </a:xfrm>
            <a:prstGeom prst="rect">
              <a:avLst/>
            </a:prstGeom>
            <a:grpFill/>
            <a:ln>
              <a:solidFill>
                <a:schemeClr val="tx1"/>
              </a:solidFill>
            </a:ln>
          </p:spPr>
        </p:pic>
      </p:grpSp>
      <p:cxnSp>
        <p:nvCxnSpPr>
          <p:cNvPr id="163" name="Verbinder: gewinkelt 162">
            <a:extLst>
              <a:ext uri="{FF2B5EF4-FFF2-40B4-BE49-F238E27FC236}">
                <a16:creationId xmlns:a16="http://schemas.microsoft.com/office/drawing/2014/main" id="{616D6654-D3D7-4FD0-AC14-6E44B3CBA664}"/>
              </a:ext>
            </a:extLst>
          </p:cNvPr>
          <p:cNvCxnSpPr>
            <a:cxnSpLocks/>
            <a:stCxn id="159" idx="1"/>
            <a:endCxn id="425" idx="6"/>
          </p:cNvCxnSpPr>
          <p:nvPr/>
        </p:nvCxnSpPr>
        <p:spPr>
          <a:xfrm rot="5400000">
            <a:off x="22133403" y="7873565"/>
            <a:ext cx="553314" cy="53415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1" name="Verbinder: gewinkelt 180">
            <a:extLst>
              <a:ext uri="{FF2B5EF4-FFF2-40B4-BE49-F238E27FC236}">
                <a16:creationId xmlns:a16="http://schemas.microsoft.com/office/drawing/2014/main" id="{2DDE9EA9-BA07-4129-BB08-34FAC2BDF355}"/>
              </a:ext>
            </a:extLst>
          </p:cNvPr>
          <p:cNvCxnSpPr>
            <a:stCxn id="71" idx="1"/>
            <a:endCxn id="155" idx="3"/>
          </p:cNvCxnSpPr>
          <p:nvPr/>
        </p:nvCxnSpPr>
        <p:spPr>
          <a:xfrm rot="5400000">
            <a:off x="24681039" y="6349123"/>
            <a:ext cx="779963" cy="3"/>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3" name="Verbinder: gewinkelt 182">
            <a:extLst>
              <a:ext uri="{FF2B5EF4-FFF2-40B4-BE49-F238E27FC236}">
                <a16:creationId xmlns:a16="http://schemas.microsoft.com/office/drawing/2014/main" id="{7CCD1AFF-F6CA-4588-ACAC-9748BCC0B0AF}"/>
              </a:ext>
            </a:extLst>
          </p:cNvPr>
          <p:cNvCxnSpPr>
            <a:stCxn id="155" idx="1"/>
            <a:endCxn id="159" idx="3"/>
          </p:cNvCxnSpPr>
          <p:nvPr/>
        </p:nvCxnSpPr>
        <p:spPr>
          <a:xfrm rot="16200000" flipH="1">
            <a:off x="24692655" y="8498485"/>
            <a:ext cx="766541" cy="9815"/>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88" name="Gruppieren 187">
            <a:extLst>
              <a:ext uri="{FF2B5EF4-FFF2-40B4-BE49-F238E27FC236}">
                <a16:creationId xmlns:a16="http://schemas.microsoft.com/office/drawing/2014/main" id="{11822D6A-5059-483E-8343-0CB3CBC114B3}"/>
              </a:ext>
            </a:extLst>
          </p:cNvPr>
          <p:cNvGrpSpPr/>
          <p:nvPr/>
        </p:nvGrpSpPr>
        <p:grpSpPr>
          <a:xfrm>
            <a:off x="9178365" y="6737473"/>
            <a:ext cx="3609566" cy="1381018"/>
            <a:chOff x="5789780" y="955162"/>
            <a:chExt cx="3609566" cy="1381018"/>
          </a:xfrm>
          <a:solidFill>
            <a:schemeClr val="accent2">
              <a:lumMod val="40000"/>
              <a:lumOff val="60000"/>
            </a:schemeClr>
          </a:solidFill>
        </p:grpSpPr>
        <p:sp>
          <p:nvSpPr>
            <p:cNvPr id="189" name="Rechteck: eine Ecke abgeschnitten 188">
              <a:extLst>
                <a:ext uri="{FF2B5EF4-FFF2-40B4-BE49-F238E27FC236}">
                  <a16:creationId xmlns:a16="http://schemas.microsoft.com/office/drawing/2014/main" id="{864C3E96-B5F7-4EF5-9554-8DF34FB9988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Industrie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MINING COLLECTIVE</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Hauptstadt verloren. Sie ziehen die Verteidiger im zentralen Industriekomplex zusammen, wo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als nächstes angreifen, um den Widerstand zu zerschlagen.</a:t>
              </a:r>
            </a:p>
          </p:txBody>
        </p:sp>
        <p:pic>
          <p:nvPicPr>
            <p:cNvPr id="190" name="Grafik 189">
              <a:extLst>
                <a:ext uri="{FF2B5EF4-FFF2-40B4-BE49-F238E27FC236}">
                  <a16:creationId xmlns:a16="http://schemas.microsoft.com/office/drawing/2014/main" id="{BAE9C6B0-5A2A-4DC8-B4F9-BC955ED7923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192" name="Gruppieren 191">
            <a:extLst>
              <a:ext uri="{FF2B5EF4-FFF2-40B4-BE49-F238E27FC236}">
                <a16:creationId xmlns:a16="http://schemas.microsoft.com/office/drawing/2014/main" id="{3D1913CC-81AF-4E98-AB04-986960BF478B}"/>
              </a:ext>
            </a:extLst>
          </p:cNvPr>
          <p:cNvGrpSpPr/>
          <p:nvPr/>
        </p:nvGrpSpPr>
        <p:grpSpPr>
          <a:xfrm>
            <a:off x="5070172" y="8892711"/>
            <a:ext cx="3609566" cy="1381535"/>
            <a:chOff x="5789780" y="954645"/>
            <a:chExt cx="3609566" cy="1381535"/>
          </a:xfrm>
          <a:solidFill>
            <a:schemeClr val="accent2">
              <a:lumMod val="40000"/>
              <a:lumOff val="60000"/>
            </a:schemeClr>
          </a:solidFill>
        </p:grpSpPr>
        <p:sp>
          <p:nvSpPr>
            <p:cNvPr id="193" name="Rechteck: eine Ecke abgeschnitten 192">
              <a:extLst>
                <a:ext uri="{FF2B5EF4-FFF2-40B4-BE49-F238E27FC236}">
                  <a16:creationId xmlns:a16="http://schemas.microsoft.com/office/drawing/2014/main" id="{28DBFB7E-31A5-4E2F-B4E3-4AF6039BDC5B}"/>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Gegenangriff wurde zerschlagen. Jetzt kommt es in der Rubellite-Oase zum finalen Gefecht zwischen den Verteidigern und den Clan-Kräften.</a:t>
              </a:r>
            </a:p>
            <a:p>
              <a:pPr algn="l"/>
              <a:endParaRPr lang="de-DE" sz="775" dirty="0">
                <a:solidFill>
                  <a:srgbClr val="000000"/>
                </a:solidFill>
                <a:latin typeface="Helvetica" panose="020B0604020202020204" pitchFamily="34" charset="0"/>
              </a:endParaRPr>
            </a:p>
          </p:txBody>
        </p:sp>
        <p:pic>
          <p:nvPicPr>
            <p:cNvPr id="194" name="Grafik 193">
              <a:extLst>
                <a:ext uri="{FF2B5EF4-FFF2-40B4-BE49-F238E27FC236}">
                  <a16:creationId xmlns:a16="http://schemas.microsoft.com/office/drawing/2014/main" id="{F244358A-ADF5-4FA6-B325-6FA14939DB5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197" name="Gruppieren 196">
            <a:extLst>
              <a:ext uri="{FF2B5EF4-FFF2-40B4-BE49-F238E27FC236}">
                <a16:creationId xmlns:a16="http://schemas.microsoft.com/office/drawing/2014/main" id="{DFDB7133-4606-41D0-BB47-C56351607E95}"/>
              </a:ext>
            </a:extLst>
          </p:cNvPr>
          <p:cNvGrpSpPr/>
          <p:nvPr/>
        </p:nvGrpSpPr>
        <p:grpSpPr>
          <a:xfrm>
            <a:off x="5070172" y="6738599"/>
            <a:ext cx="3609566" cy="1381533"/>
            <a:chOff x="6035110" y="954647"/>
            <a:chExt cx="3609566" cy="1381533"/>
          </a:xfrm>
          <a:solidFill>
            <a:schemeClr val="accent1">
              <a:lumMod val="20000"/>
              <a:lumOff val="80000"/>
            </a:schemeClr>
          </a:solidFill>
        </p:grpSpPr>
        <p:sp>
          <p:nvSpPr>
            <p:cNvPr id="198" name="Rechteck: eine Ecke abgeschnitten 197">
              <a:extLst>
                <a:ext uri="{FF2B5EF4-FFF2-40B4-BE49-F238E27FC236}">
                  <a16:creationId xmlns:a16="http://schemas.microsoft.com/office/drawing/2014/main" id="{00AC39A1-3C42-4E68-8BE0-53C5FCD4A5A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Gegenangriff</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Stadt wurde abgewehrt und die Verteidiger sind zum Gegenangriff übergegangen. Im Canyon-Netzwerk kommt es zum Kampf.</a:t>
              </a:r>
            </a:p>
            <a:p>
              <a:pPr algn="l"/>
              <a:endParaRPr lang="de-DE" sz="775" dirty="0">
                <a:solidFill>
                  <a:srgbClr val="000000"/>
                </a:solidFill>
                <a:latin typeface="Helvetica" panose="020B0604020202020204" pitchFamily="34" charset="0"/>
              </a:endParaRPr>
            </a:p>
          </p:txBody>
        </p:sp>
        <p:pic>
          <p:nvPicPr>
            <p:cNvPr id="199" name="Grafik 198">
              <a:extLst>
                <a:ext uri="{FF2B5EF4-FFF2-40B4-BE49-F238E27FC236}">
                  <a16:creationId xmlns:a16="http://schemas.microsoft.com/office/drawing/2014/main" id="{BD27327F-AF5C-471D-A870-FEC5E2772D3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201" name="Gruppieren 200">
            <a:extLst>
              <a:ext uri="{FF2B5EF4-FFF2-40B4-BE49-F238E27FC236}">
                <a16:creationId xmlns:a16="http://schemas.microsoft.com/office/drawing/2014/main" id="{A929FECB-E019-4AD8-A565-E510F317D8FA}"/>
              </a:ext>
            </a:extLst>
          </p:cNvPr>
          <p:cNvGrpSpPr/>
          <p:nvPr/>
        </p:nvGrpSpPr>
        <p:grpSpPr>
          <a:xfrm>
            <a:off x="9178365" y="8905378"/>
            <a:ext cx="3609566" cy="1381533"/>
            <a:chOff x="6035110" y="954647"/>
            <a:chExt cx="3609566" cy="1381533"/>
          </a:xfrm>
          <a:solidFill>
            <a:schemeClr val="accent1">
              <a:lumMod val="20000"/>
              <a:lumOff val="80000"/>
            </a:schemeClr>
          </a:solidFill>
        </p:grpSpPr>
        <p:sp>
          <p:nvSpPr>
            <p:cNvPr id="202" name="Rechteck: eine Ecke abgeschnitten 201">
              <a:extLst>
                <a:ext uri="{FF2B5EF4-FFF2-40B4-BE49-F238E27FC236}">
                  <a16:creationId xmlns:a16="http://schemas.microsoft.com/office/drawing/2014/main" id="{21E4F2B5-EC52-4615-8C11-54D4F4BAEB0C}"/>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Industrieanlage wurde abgewehrt. Beide Seiten hatten Verluste . Es kommt mit den verbleibenden Truppen zum Entscheidungskampf in der Tourmaline-Wüste.</a:t>
              </a:r>
            </a:p>
          </p:txBody>
        </p:sp>
        <p:pic>
          <p:nvPicPr>
            <p:cNvPr id="203" name="Grafik 202">
              <a:extLst>
                <a:ext uri="{FF2B5EF4-FFF2-40B4-BE49-F238E27FC236}">
                  <a16:creationId xmlns:a16="http://schemas.microsoft.com/office/drawing/2014/main" id="{61BF58C1-4A66-4329-A5FD-D9E4BEE7907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208" name="Verbinder: gewinkelt 207">
            <a:extLst>
              <a:ext uri="{FF2B5EF4-FFF2-40B4-BE49-F238E27FC236}">
                <a16:creationId xmlns:a16="http://schemas.microsoft.com/office/drawing/2014/main" id="{8189EA8C-1263-4B30-9D80-5DB1DF83E923}"/>
              </a:ext>
            </a:extLst>
          </p:cNvPr>
          <p:cNvCxnSpPr>
            <a:cxnSpLocks/>
            <a:stCxn id="189" idx="2"/>
            <a:endCxn id="576" idx="0"/>
          </p:cNvCxnSpPr>
          <p:nvPr/>
        </p:nvCxnSpPr>
        <p:spPr>
          <a:xfrm rot="10800000" flipV="1">
            <a:off x="8929051" y="7427982"/>
            <a:ext cx="249314" cy="434401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F283A0A9-4BA6-434A-B71D-FB567D5EE24D}"/>
              </a:ext>
            </a:extLst>
          </p:cNvPr>
          <p:cNvCxnSpPr>
            <a:stCxn id="189" idx="1"/>
            <a:endCxn id="202" idx="3"/>
          </p:cNvCxnSpPr>
          <p:nvPr/>
        </p:nvCxnSpPr>
        <p:spPr>
          <a:xfrm rot="5400000">
            <a:off x="9846304" y="8512192"/>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5" name="Verbinder: gewinkelt 214">
            <a:extLst>
              <a:ext uri="{FF2B5EF4-FFF2-40B4-BE49-F238E27FC236}">
                <a16:creationId xmlns:a16="http://schemas.microsoft.com/office/drawing/2014/main" id="{25DED9ED-DC0F-4C7D-B313-51BF1D9F5B84}"/>
              </a:ext>
            </a:extLst>
          </p:cNvPr>
          <p:cNvCxnSpPr>
            <a:cxnSpLocks/>
            <a:stCxn id="202" idx="1"/>
            <a:endCxn id="419" idx="6"/>
          </p:cNvCxnSpPr>
          <p:nvPr/>
        </p:nvCxnSpPr>
        <p:spPr>
          <a:xfrm rot="5400000">
            <a:off x="7378587" y="7953235"/>
            <a:ext cx="527742" cy="5195094"/>
          </a:xfrm>
          <a:prstGeom prst="bentConnector2">
            <a:avLst/>
          </a:prstGeom>
          <a:ln w="63500">
            <a:headEnd type="oval"/>
            <a:tailEnd type="none"/>
          </a:ln>
        </p:spPr>
        <p:style>
          <a:lnRef idx="1">
            <a:schemeClr val="accent1"/>
          </a:lnRef>
          <a:fillRef idx="0">
            <a:schemeClr val="accent1"/>
          </a:fillRef>
          <a:effectRef idx="0">
            <a:schemeClr val="accent1"/>
          </a:effectRef>
          <a:fontRef idx="minor">
            <a:schemeClr val="tx1"/>
          </a:fontRef>
        </p:style>
      </p:cxnSp>
      <p:sp>
        <p:nvSpPr>
          <p:cNvPr id="217" name="Ellipse 216">
            <a:extLst>
              <a:ext uri="{FF2B5EF4-FFF2-40B4-BE49-F238E27FC236}">
                <a16:creationId xmlns:a16="http://schemas.microsoft.com/office/drawing/2014/main" id="{4AACF602-57FF-4A68-9823-CD052A73BB8D}"/>
              </a:ext>
            </a:extLst>
          </p:cNvPr>
          <p:cNvSpPr/>
          <p:nvPr/>
        </p:nvSpPr>
        <p:spPr>
          <a:xfrm>
            <a:off x="13805005" y="53425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1</a:t>
            </a:r>
          </a:p>
        </p:txBody>
      </p:sp>
      <p:sp>
        <p:nvSpPr>
          <p:cNvPr id="218" name="Ellipse 217">
            <a:extLst>
              <a:ext uri="{FF2B5EF4-FFF2-40B4-BE49-F238E27FC236}">
                <a16:creationId xmlns:a16="http://schemas.microsoft.com/office/drawing/2014/main" id="{E1281C06-B6F6-4E7B-9DD9-1A8870DCADF2}"/>
              </a:ext>
            </a:extLst>
          </p:cNvPr>
          <p:cNvSpPr/>
          <p:nvPr/>
        </p:nvSpPr>
        <p:spPr>
          <a:xfrm>
            <a:off x="13808894" y="2661966"/>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2</a:t>
            </a:r>
          </a:p>
        </p:txBody>
      </p:sp>
      <p:sp>
        <p:nvSpPr>
          <p:cNvPr id="219" name="Ellipse 218">
            <a:extLst>
              <a:ext uri="{FF2B5EF4-FFF2-40B4-BE49-F238E27FC236}">
                <a16:creationId xmlns:a16="http://schemas.microsoft.com/office/drawing/2014/main" id="{ED8175EC-3595-4CDF-8DAD-88D90ED1F797}"/>
              </a:ext>
            </a:extLst>
          </p:cNvPr>
          <p:cNvSpPr/>
          <p:nvPr/>
        </p:nvSpPr>
        <p:spPr>
          <a:xfrm>
            <a:off x="13805005" y="481006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3</a:t>
            </a:r>
          </a:p>
        </p:txBody>
      </p:sp>
      <p:cxnSp>
        <p:nvCxnSpPr>
          <p:cNvPr id="221" name="Gerade Verbindung mit Pfeil 220">
            <a:extLst>
              <a:ext uri="{FF2B5EF4-FFF2-40B4-BE49-F238E27FC236}">
                <a16:creationId xmlns:a16="http://schemas.microsoft.com/office/drawing/2014/main" id="{BFC62815-6E5E-4A25-BE06-66B96323F1D8}"/>
              </a:ext>
            </a:extLst>
          </p:cNvPr>
          <p:cNvCxnSpPr>
            <a:cxnSpLocks/>
            <a:stCxn id="31" idx="2"/>
            <a:endCxn id="198" idx="3"/>
          </p:cNvCxnSpPr>
          <p:nvPr/>
        </p:nvCxnSpPr>
        <p:spPr>
          <a:xfrm rot="10800000" flipH="1" flipV="1">
            <a:off x="5070172" y="5259695"/>
            <a:ext cx="1061640" cy="1479420"/>
          </a:xfrm>
          <a:prstGeom prst="bentConnector4">
            <a:avLst>
              <a:gd name="adj1" fmla="val -17573"/>
              <a:gd name="adj2" fmla="val 70495"/>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3" name="Verbinder: gewinkelt 222">
            <a:extLst>
              <a:ext uri="{FF2B5EF4-FFF2-40B4-BE49-F238E27FC236}">
                <a16:creationId xmlns:a16="http://schemas.microsoft.com/office/drawing/2014/main" id="{21ACAD11-35EE-42DB-A2AC-B4BB064138C5}"/>
              </a:ext>
            </a:extLst>
          </p:cNvPr>
          <p:cNvCxnSpPr>
            <a:stCxn id="31" idx="1"/>
            <a:endCxn id="189" idx="3"/>
          </p:cNvCxnSpPr>
          <p:nvPr/>
        </p:nvCxnSpPr>
        <p:spPr>
          <a:xfrm rot="16200000" flipH="1">
            <a:off x="7792273" y="4289741"/>
            <a:ext cx="787271" cy="4108193"/>
          </a:xfrm>
          <a:prstGeom prst="bentConnector3">
            <a:avLst>
              <a:gd name="adj1" fmla="val 23729"/>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E87CCDCB-811A-4A23-8B11-8AADFAD7053F}"/>
              </a:ext>
            </a:extLst>
          </p:cNvPr>
          <p:cNvSpPr/>
          <p:nvPr/>
        </p:nvSpPr>
        <p:spPr>
          <a:xfrm>
            <a:off x="13808894" y="700549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4</a:t>
            </a:r>
          </a:p>
        </p:txBody>
      </p:sp>
      <p:sp>
        <p:nvSpPr>
          <p:cNvPr id="26" name="Rechteck 25">
            <a:extLst>
              <a:ext uri="{FF2B5EF4-FFF2-40B4-BE49-F238E27FC236}">
                <a16:creationId xmlns:a16="http://schemas.microsoft.com/office/drawing/2014/main" id="{0D4B9FF9-A220-4360-9D95-26B7B44F8515}"/>
              </a:ext>
            </a:extLst>
          </p:cNvPr>
          <p:cNvSpPr/>
          <p:nvPr/>
        </p:nvSpPr>
        <p:spPr>
          <a:xfrm>
            <a:off x="1705678" y="410384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83" name="Rechteck 82">
            <a:extLst>
              <a:ext uri="{FF2B5EF4-FFF2-40B4-BE49-F238E27FC236}">
                <a16:creationId xmlns:a16="http://schemas.microsoft.com/office/drawing/2014/main" id="{03647967-F403-49F6-A996-3FFF8BA386BD}"/>
              </a:ext>
            </a:extLst>
          </p:cNvPr>
          <p:cNvSpPr/>
          <p:nvPr/>
        </p:nvSpPr>
        <p:spPr>
          <a:xfrm>
            <a:off x="1687139" y="6198066"/>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87" name="Rechteck 86">
            <a:extLst>
              <a:ext uri="{FF2B5EF4-FFF2-40B4-BE49-F238E27FC236}">
                <a16:creationId xmlns:a16="http://schemas.microsoft.com/office/drawing/2014/main" id="{222D062A-1E4D-48B2-A5B4-ECF08CD9E5BA}"/>
              </a:ext>
            </a:extLst>
          </p:cNvPr>
          <p:cNvSpPr/>
          <p:nvPr/>
        </p:nvSpPr>
        <p:spPr>
          <a:xfrm>
            <a:off x="1621821" y="835712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0" name="Rechteck 199">
            <a:extLst>
              <a:ext uri="{FF2B5EF4-FFF2-40B4-BE49-F238E27FC236}">
                <a16:creationId xmlns:a16="http://schemas.microsoft.com/office/drawing/2014/main" id="{0CD8AAFC-8B60-45C4-94E5-AE566995522B}"/>
              </a:ext>
            </a:extLst>
          </p:cNvPr>
          <p:cNvSpPr/>
          <p:nvPr/>
        </p:nvSpPr>
        <p:spPr>
          <a:xfrm>
            <a:off x="5721234" y="624755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91" name="Rechteck 190">
            <a:extLst>
              <a:ext uri="{FF2B5EF4-FFF2-40B4-BE49-F238E27FC236}">
                <a16:creationId xmlns:a16="http://schemas.microsoft.com/office/drawing/2014/main" id="{32019DC1-BB4A-4F1A-8B9E-7728357B7EF1}"/>
              </a:ext>
            </a:extLst>
          </p:cNvPr>
          <p:cNvSpPr/>
          <p:nvPr/>
        </p:nvSpPr>
        <p:spPr>
          <a:xfrm>
            <a:off x="9828466" y="624237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205" name="Rechteck 204">
            <a:extLst>
              <a:ext uri="{FF2B5EF4-FFF2-40B4-BE49-F238E27FC236}">
                <a16:creationId xmlns:a16="http://schemas.microsoft.com/office/drawing/2014/main" id="{E7E21886-646B-411B-A82D-DFC4618595A1}"/>
              </a:ext>
            </a:extLst>
          </p:cNvPr>
          <p:cNvSpPr/>
          <p:nvPr/>
        </p:nvSpPr>
        <p:spPr>
          <a:xfrm>
            <a:off x="9825231" y="837854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245" name="Ellipse 244">
            <a:extLst>
              <a:ext uri="{FF2B5EF4-FFF2-40B4-BE49-F238E27FC236}">
                <a16:creationId xmlns:a16="http://schemas.microsoft.com/office/drawing/2014/main" id="{159D35E5-74B2-48E2-9F47-7B38EE1B311C}"/>
              </a:ext>
            </a:extLst>
          </p:cNvPr>
          <p:cNvSpPr/>
          <p:nvPr/>
        </p:nvSpPr>
        <p:spPr>
          <a:xfrm>
            <a:off x="13805005" y="921403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5</a:t>
            </a:r>
          </a:p>
        </p:txBody>
      </p:sp>
      <p:cxnSp>
        <p:nvCxnSpPr>
          <p:cNvPr id="248" name="Verbinder: gewinkelt 247">
            <a:extLst>
              <a:ext uri="{FF2B5EF4-FFF2-40B4-BE49-F238E27FC236}">
                <a16:creationId xmlns:a16="http://schemas.microsoft.com/office/drawing/2014/main" id="{C26402AF-FB14-4901-8A6E-5D26B3C8E012}"/>
              </a:ext>
            </a:extLst>
          </p:cNvPr>
          <p:cNvCxnSpPr>
            <a:stCxn id="198" idx="1"/>
            <a:endCxn id="193" idx="3"/>
          </p:cNvCxnSpPr>
          <p:nvPr/>
        </p:nvCxnSpPr>
        <p:spPr>
          <a:xfrm rot="5400000">
            <a:off x="5745264" y="8506680"/>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5" name="Rechteck 194">
            <a:extLst>
              <a:ext uri="{FF2B5EF4-FFF2-40B4-BE49-F238E27FC236}">
                <a16:creationId xmlns:a16="http://schemas.microsoft.com/office/drawing/2014/main" id="{5B106E7A-B9F6-4A90-9268-D3C5C574498D}"/>
              </a:ext>
            </a:extLst>
          </p:cNvPr>
          <p:cNvSpPr/>
          <p:nvPr/>
        </p:nvSpPr>
        <p:spPr>
          <a:xfrm>
            <a:off x="5633185" y="8380035"/>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161" name="Rechteck 160">
            <a:extLst>
              <a:ext uri="{FF2B5EF4-FFF2-40B4-BE49-F238E27FC236}">
                <a16:creationId xmlns:a16="http://schemas.microsoft.com/office/drawing/2014/main" id="{BD87F0E8-865B-4188-A569-DF3A5DF28BE1}"/>
              </a:ext>
            </a:extLst>
          </p:cNvPr>
          <p:cNvSpPr/>
          <p:nvPr/>
        </p:nvSpPr>
        <p:spPr>
          <a:xfrm>
            <a:off x="24676603" y="8348616"/>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157" name="Rechteck 156">
            <a:extLst>
              <a:ext uri="{FF2B5EF4-FFF2-40B4-BE49-F238E27FC236}">
                <a16:creationId xmlns:a16="http://schemas.microsoft.com/office/drawing/2014/main" id="{160D4105-D327-42FC-8B0C-CF313516886E}"/>
              </a:ext>
            </a:extLst>
          </p:cNvPr>
          <p:cNvSpPr/>
          <p:nvPr/>
        </p:nvSpPr>
        <p:spPr>
          <a:xfrm>
            <a:off x="24666788" y="620105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73" name="Rechteck 72">
            <a:extLst>
              <a:ext uri="{FF2B5EF4-FFF2-40B4-BE49-F238E27FC236}">
                <a16:creationId xmlns:a16="http://schemas.microsoft.com/office/drawing/2014/main" id="{44460C82-61D0-411E-A19A-E5126B4B197A}"/>
              </a:ext>
            </a:extLst>
          </p:cNvPr>
          <p:cNvSpPr/>
          <p:nvPr/>
        </p:nvSpPr>
        <p:spPr>
          <a:xfrm>
            <a:off x="24618515" y="40473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sp>
        <p:nvSpPr>
          <p:cNvPr id="77" name="Rechteck 76">
            <a:extLst>
              <a:ext uri="{FF2B5EF4-FFF2-40B4-BE49-F238E27FC236}">
                <a16:creationId xmlns:a16="http://schemas.microsoft.com/office/drawing/2014/main" id="{12204AEE-E1A0-48C8-8F2C-F9D84F9A9ADF}"/>
              </a:ext>
            </a:extLst>
          </p:cNvPr>
          <p:cNvSpPr/>
          <p:nvPr/>
        </p:nvSpPr>
        <p:spPr>
          <a:xfrm>
            <a:off x="20466975" y="402388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254" name="Verbinder: gewinkelt 253">
            <a:extLst>
              <a:ext uri="{FF2B5EF4-FFF2-40B4-BE49-F238E27FC236}">
                <a16:creationId xmlns:a16="http://schemas.microsoft.com/office/drawing/2014/main" id="{38F2EC54-51BA-46B9-AEE6-F479515470C2}"/>
              </a:ext>
            </a:extLst>
          </p:cNvPr>
          <p:cNvCxnSpPr>
            <a:cxnSpLocks/>
            <a:stCxn id="198" idx="2"/>
            <a:endCxn id="419" idx="0"/>
          </p:cNvCxnSpPr>
          <p:nvPr/>
        </p:nvCxnSpPr>
        <p:spPr>
          <a:xfrm rot="10800000" flipV="1">
            <a:off x="4864912" y="7429623"/>
            <a:ext cx="205261" cy="3205029"/>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9" name="Verbinder: gewinkelt 258">
            <a:extLst>
              <a:ext uri="{FF2B5EF4-FFF2-40B4-BE49-F238E27FC236}">
                <a16:creationId xmlns:a16="http://schemas.microsoft.com/office/drawing/2014/main" id="{C1A88AC4-32BF-4D33-A952-5DF91049750E}"/>
              </a:ext>
            </a:extLst>
          </p:cNvPr>
          <p:cNvCxnSpPr>
            <a:cxnSpLocks/>
            <a:stCxn id="193" idx="2"/>
            <a:endCxn id="419" idx="0"/>
          </p:cNvCxnSpPr>
          <p:nvPr/>
        </p:nvCxnSpPr>
        <p:spPr>
          <a:xfrm rot="10800000" flipV="1">
            <a:off x="4864912" y="9583737"/>
            <a:ext cx="205261" cy="105091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73" name="Rechteck: eine Ecke abgeschnitten 272">
            <a:extLst>
              <a:ext uri="{FF2B5EF4-FFF2-40B4-BE49-F238E27FC236}">
                <a16:creationId xmlns:a16="http://schemas.microsoft.com/office/drawing/2014/main" id="{BEA82589-D30C-45D6-AD63-7F60243BD3CE}"/>
              </a:ext>
            </a:extLst>
          </p:cNvPr>
          <p:cNvSpPr/>
          <p:nvPr/>
        </p:nvSpPr>
        <p:spPr>
          <a:xfrm>
            <a:off x="19052654" y="13095347"/>
            <a:ext cx="3609565" cy="845971"/>
          </a:xfrm>
          <a:prstGeom prst="snip1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1100" b="1" dirty="0">
                <a:solidFill>
                  <a:schemeClr val="bg1"/>
                </a:solidFill>
                <a:latin typeface="Helvetica" panose="020B0604020202020204" pitchFamily="34" charset="0"/>
              </a:rPr>
              <a:t>Clan gewinnt / Planet wurde erobert</a:t>
            </a:r>
            <a:endParaRPr lang="de-DE" sz="1100" dirty="0">
              <a:solidFill>
                <a:schemeClr val="bg1"/>
              </a:solidFill>
              <a:latin typeface="Helvetica" panose="020B0604020202020204" pitchFamily="34" charset="0"/>
            </a:endParaRPr>
          </a:p>
          <a:p>
            <a:pPr algn="l"/>
            <a:br>
              <a:rPr lang="de-DE" sz="800" dirty="0">
                <a:solidFill>
                  <a:schemeClr val="bg1"/>
                </a:solidFill>
                <a:latin typeface="Helvetica" panose="020B0604020202020204" pitchFamily="34" charset="0"/>
              </a:rPr>
            </a:br>
            <a:r>
              <a:rPr lang="de-DE" sz="800" i="1" dirty="0">
                <a:solidFill>
                  <a:schemeClr val="bg1"/>
                </a:solidFill>
                <a:latin typeface="Helvetica" panose="020B0604020202020204" pitchFamily="34" charset="0"/>
              </a:rPr>
              <a:t>Beschreibung:</a:t>
            </a:r>
            <a:br>
              <a:rPr lang="de-DE" sz="800" dirty="0">
                <a:solidFill>
                  <a:schemeClr val="bg1"/>
                </a:solidFill>
                <a:latin typeface="Helvetica" panose="020B0604020202020204" pitchFamily="34" charset="0"/>
              </a:rPr>
            </a:br>
            <a:r>
              <a:rPr lang="de-DE" sz="800" dirty="0">
                <a:solidFill>
                  <a:schemeClr val="bg1"/>
                </a:solidFill>
                <a:latin typeface="Helvetica" panose="020B0604020202020204" pitchFamily="34" charset="0"/>
              </a:rPr>
              <a:t>Die Angreifer haben gesiegt. Der Planet steht nun unter der Kontrolle des Clans.</a:t>
            </a:r>
          </a:p>
        </p:txBody>
      </p:sp>
      <p:cxnSp>
        <p:nvCxnSpPr>
          <p:cNvPr id="257" name="Verbinder: gewinkelt 256">
            <a:extLst>
              <a:ext uri="{FF2B5EF4-FFF2-40B4-BE49-F238E27FC236}">
                <a16:creationId xmlns:a16="http://schemas.microsoft.com/office/drawing/2014/main" id="{B26BAC9D-C8CC-4808-9494-8A912E4F8EFC}"/>
              </a:ext>
            </a:extLst>
          </p:cNvPr>
          <p:cNvCxnSpPr>
            <a:cxnSpLocks/>
            <a:stCxn id="193" idx="1"/>
            <a:endCxn id="576" idx="2"/>
          </p:cNvCxnSpPr>
          <p:nvPr/>
        </p:nvCxnSpPr>
        <p:spPr>
          <a:xfrm rot="16200000" flipH="1">
            <a:off x="6601554" y="9804503"/>
            <a:ext cx="1677754" cy="2617239"/>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0" name="Verbinder: gewinkelt 249">
            <a:extLst>
              <a:ext uri="{FF2B5EF4-FFF2-40B4-BE49-F238E27FC236}">
                <a16:creationId xmlns:a16="http://schemas.microsoft.com/office/drawing/2014/main" id="{59951FC0-FAFC-4716-B6C3-A51EC10F5D52}"/>
              </a:ext>
            </a:extLst>
          </p:cNvPr>
          <p:cNvCxnSpPr>
            <a:cxnSpLocks/>
            <a:stCxn id="202" idx="2"/>
            <a:endCxn id="576" idx="0"/>
          </p:cNvCxnSpPr>
          <p:nvPr/>
        </p:nvCxnSpPr>
        <p:spPr>
          <a:xfrm rot="10800000" flipV="1">
            <a:off x="8929051" y="9596402"/>
            <a:ext cx="249314" cy="217559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66" name="Gruppieren 365">
            <a:extLst>
              <a:ext uri="{FF2B5EF4-FFF2-40B4-BE49-F238E27FC236}">
                <a16:creationId xmlns:a16="http://schemas.microsoft.com/office/drawing/2014/main" id="{F59D3BF9-48C4-4DF6-9D15-F4C28D5D7B34}"/>
              </a:ext>
            </a:extLst>
          </p:cNvPr>
          <p:cNvGrpSpPr/>
          <p:nvPr/>
        </p:nvGrpSpPr>
        <p:grpSpPr>
          <a:xfrm>
            <a:off x="2861685" y="2184429"/>
            <a:ext cx="1087965" cy="199744"/>
            <a:chOff x="13286556" y="12107918"/>
            <a:chExt cx="1087965" cy="199744"/>
          </a:xfrm>
        </p:grpSpPr>
        <p:sp>
          <p:nvSpPr>
            <p:cNvPr id="361" name="Flussdiagramm: Verbinder 360">
              <a:extLst>
                <a:ext uri="{FF2B5EF4-FFF2-40B4-BE49-F238E27FC236}">
                  <a16:creationId xmlns:a16="http://schemas.microsoft.com/office/drawing/2014/main" id="{9AE8FABD-A8C6-46E6-A6C8-04A4E106876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Flussdiagramm: Verbinder 361">
              <a:extLst>
                <a:ext uri="{FF2B5EF4-FFF2-40B4-BE49-F238E27FC236}">
                  <a16:creationId xmlns:a16="http://schemas.microsoft.com/office/drawing/2014/main" id="{4CD3A766-51D5-4BBD-A7B6-42D1DB3DB582}"/>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Flussdiagramm: Verbinder 362">
              <a:extLst>
                <a:ext uri="{FF2B5EF4-FFF2-40B4-BE49-F238E27FC236}">
                  <a16:creationId xmlns:a16="http://schemas.microsoft.com/office/drawing/2014/main" id="{7FA107B2-EE1D-4803-958F-CEF6C63D329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Flussdiagramm: Verbinder 363">
              <a:extLst>
                <a:ext uri="{FF2B5EF4-FFF2-40B4-BE49-F238E27FC236}">
                  <a16:creationId xmlns:a16="http://schemas.microsoft.com/office/drawing/2014/main" id="{1B458D82-5AAE-494E-AB5A-2229B476519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Flussdiagramm: Verbinder 364">
              <a:extLst>
                <a:ext uri="{FF2B5EF4-FFF2-40B4-BE49-F238E27FC236}">
                  <a16:creationId xmlns:a16="http://schemas.microsoft.com/office/drawing/2014/main" id="{E9CCAE8F-8BE5-4A78-B7F2-17F7DF5F8C32}"/>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7" name="Gruppieren 366">
            <a:extLst>
              <a:ext uri="{FF2B5EF4-FFF2-40B4-BE49-F238E27FC236}">
                <a16:creationId xmlns:a16="http://schemas.microsoft.com/office/drawing/2014/main" id="{68712042-21B2-4212-ACF9-122077970996}"/>
              </a:ext>
            </a:extLst>
          </p:cNvPr>
          <p:cNvGrpSpPr/>
          <p:nvPr/>
        </p:nvGrpSpPr>
        <p:grpSpPr>
          <a:xfrm>
            <a:off x="2860402" y="4334584"/>
            <a:ext cx="1087965" cy="199744"/>
            <a:chOff x="13286556" y="12107918"/>
            <a:chExt cx="1087965" cy="199744"/>
          </a:xfrm>
        </p:grpSpPr>
        <p:sp>
          <p:nvSpPr>
            <p:cNvPr id="368" name="Flussdiagramm: Verbinder 367">
              <a:extLst>
                <a:ext uri="{FF2B5EF4-FFF2-40B4-BE49-F238E27FC236}">
                  <a16:creationId xmlns:a16="http://schemas.microsoft.com/office/drawing/2014/main" id="{FAB1E73F-E334-4293-B3E4-30413D5F5F7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9" name="Flussdiagramm: Verbinder 368">
              <a:extLst>
                <a:ext uri="{FF2B5EF4-FFF2-40B4-BE49-F238E27FC236}">
                  <a16:creationId xmlns:a16="http://schemas.microsoft.com/office/drawing/2014/main" id="{40F7D428-BB43-4819-8028-D013755ED902}"/>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0" name="Flussdiagramm: Verbinder 369">
              <a:extLst>
                <a:ext uri="{FF2B5EF4-FFF2-40B4-BE49-F238E27FC236}">
                  <a16:creationId xmlns:a16="http://schemas.microsoft.com/office/drawing/2014/main" id="{3FA1D95F-1F8F-4C48-9A8D-109EAF2F72C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1" name="Flussdiagramm: Verbinder 370">
              <a:extLst>
                <a:ext uri="{FF2B5EF4-FFF2-40B4-BE49-F238E27FC236}">
                  <a16:creationId xmlns:a16="http://schemas.microsoft.com/office/drawing/2014/main" id="{9CA27AC1-3AEF-410C-A2F5-64588A89F8FB}"/>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2" name="Flussdiagramm: Verbinder 371">
              <a:extLst>
                <a:ext uri="{FF2B5EF4-FFF2-40B4-BE49-F238E27FC236}">
                  <a16:creationId xmlns:a16="http://schemas.microsoft.com/office/drawing/2014/main" id="{2636B5A6-79C3-44F3-BA08-5844B2D04037}"/>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3" name="Gruppieren 372">
            <a:extLst>
              <a:ext uri="{FF2B5EF4-FFF2-40B4-BE49-F238E27FC236}">
                <a16:creationId xmlns:a16="http://schemas.microsoft.com/office/drawing/2014/main" id="{5EE92044-83DE-4E2C-9600-04A466CE262E}"/>
              </a:ext>
            </a:extLst>
          </p:cNvPr>
          <p:cNvGrpSpPr/>
          <p:nvPr/>
        </p:nvGrpSpPr>
        <p:grpSpPr>
          <a:xfrm>
            <a:off x="2855656" y="6486618"/>
            <a:ext cx="1087965" cy="199744"/>
            <a:chOff x="13286556" y="12107918"/>
            <a:chExt cx="1087965" cy="199744"/>
          </a:xfrm>
        </p:grpSpPr>
        <p:sp>
          <p:nvSpPr>
            <p:cNvPr id="374" name="Flussdiagramm: Verbinder 373">
              <a:extLst>
                <a:ext uri="{FF2B5EF4-FFF2-40B4-BE49-F238E27FC236}">
                  <a16:creationId xmlns:a16="http://schemas.microsoft.com/office/drawing/2014/main" id="{8E2D7341-9624-4927-B77A-C8C54778B54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5" name="Flussdiagramm: Verbinder 374">
              <a:extLst>
                <a:ext uri="{FF2B5EF4-FFF2-40B4-BE49-F238E27FC236}">
                  <a16:creationId xmlns:a16="http://schemas.microsoft.com/office/drawing/2014/main" id="{FF99A18E-E12B-48AE-94F4-6B4FED86381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6" name="Flussdiagramm: Verbinder 375">
              <a:extLst>
                <a:ext uri="{FF2B5EF4-FFF2-40B4-BE49-F238E27FC236}">
                  <a16:creationId xmlns:a16="http://schemas.microsoft.com/office/drawing/2014/main" id="{985C0B74-817F-420A-B9E0-AC78F452FC5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7" name="Flussdiagramm: Verbinder 376">
              <a:extLst>
                <a:ext uri="{FF2B5EF4-FFF2-40B4-BE49-F238E27FC236}">
                  <a16:creationId xmlns:a16="http://schemas.microsoft.com/office/drawing/2014/main" id="{06BEF382-08A3-4A0C-8F98-190E8C45AF6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Flussdiagramm: Verbinder 377">
              <a:extLst>
                <a:ext uri="{FF2B5EF4-FFF2-40B4-BE49-F238E27FC236}">
                  <a16:creationId xmlns:a16="http://schemas.microsoft.com/office/drawing/2014/main" id="{EC57998F-8441-4835-9F26-527ABE4DF6E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9" name="Gruppieren 378">
            <a:extLst>
              <a:ext uri="{FF2B5EF4-FFF2-40B4-BE49-F238E27FC236}">
                <a16:creationId xmlns:a16="http://schemas.microsoft.com/office/drawing/2014/main" id="{D30E98C0-FFD7-4967-B4B0-44ADAA12A6AB}"/>
              </a:ext>
            </a:extLst>
          </p:cNvPr>
          <p:cNvGrpSpPr/>
          <p:nvPr/>
        </p:nvGrpSpPr>
        <p:grpSpPr>
          <a:xfrm>
            <a:off x="6882732" y="4333977"/>
            <a:ext cx="1087965" cy="199744"/>
            <a:chOff x="13286556" y="12107918"/>
            <a:chExt cx="1087965" cy="199744"/>
          </a:xfrm>
        </p:grpSpPr>
        <p:sp>
          <p:nvSpPr>
            <p:cNvPr id="380" name="Flussdiagramm: Verbinder 379">
              <a:extLst>
                <a:ext uri="{FF2B5EF4-FFF2-40B4-BE49-F238E27FC236}">
                  <a16:creationId xmlns:a16="http://schemas.microsoft.com/office/drawing/2014/main" id="{5A6956E5-1841-4AD5-A883-5538A54DBA60}"/>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1" name="Flussdiagramm: Verbinder 380">
              <a:extLst>
                <a:ext uri="{FF2B5EF4-FFF2-40B4-BE49-F238E27FC236}">
                  <a16:creationId xmlns:a16="http://schemas.microsoft.com/office/drawing/2014/main" id="{A80EEF35-DB34-4C2D-B9F2-296A6CAD5D73}"/>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2" name="Flussdiagramm: Verbinder 381">
              <a:extLst>
                <a:ext uri="{FF2B5EF4-FFF2-40B4-BE49-F238E27FC236}">
                  <a16:creationId xmlns:a16="http://schemas.microsoft.com/office/drawing/2014/main" id="{97089184-4C92-4B6C-AAEF-83CDD6E4C0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3" name="Flussdiagramm: Verbinder 382">
              <a:extLst>
                <a:ext uri="{FF2B5EF4-FFF2-40B4-BE49-F238E27FC236}">
                  <a16:creationId xmlns:a16="http://schemas.microsoft.com/office/drawing/2014/main" id="{9918FA3E-784F-4448-94F0-DF49CCE64F25}"/>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4" name="Flussdiagramm: Verbinder 383">
              <a:extLst>
                <a:ext uri="{FF2B5EF4-FFF2-40B4-BE49-F238E27FC236}">
                  <a16:creationId xmlns:a16="http://schemas.microsoft.com/office/drawing/2014/main" id="{62EA033B-C85E-4B65-9692-B0095A0232D3}"/>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5" name="Gruppieren 384">
            <a:extLst>
              <a:ext uri="{FF2B5EF4-FFF2-40B4-BE49-F238E27FC236}">
                <a16:creationId xmlns:a16="http://schemas.microsoft.com/office/drawing/2014/main" id="{BC8F930C-00A0-495C-A940-9076057C96D8}"/>
              </a:ext>
            </a:extLst>
          </p:cNvPr>
          <p:cNvGrpSpPr/>
          <p:nvPr/>
        </p:nvGrpSpPr>
        <p:grpSpPr>
          <a:xfrm>
            <a:off x="6871212" y="6486618"/>
            <a:ext cx="1087965" cy="199744"/>
            <a:chOff x="13286556" y="12107918"/>
            <a:chExt cx="1087965" cy="199744"/>
          </a:xfrm>
        </p:grpSpPr>
        <p:sp>
          <p:nvSpPr>
            <p:cNvPr id="386" name="Flussdiagramm: Verbinder 385">
              <a:extLst>
                <a:ext uri="{FF2B5EF4-FFF2-40B4-BE49-F238E27FC236}">
                  <a16:creationId xmlns:a16="http://schemas.microsoft.com/office/drawing/2014/main" id="{71737F00-4D78-4AD6-83FE-BC44DFE4132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7" name="Flussdiagramm: Verbinder 386">
              <a:extLst>
                <a:ext uri="{FF2B5EF4-FFF2-40B4-BE49-F238E27FC236}">
                  <a16:creationId xmlns:a16="http://schemas.microsoft.com/office/drawing/2014/main" id="{34B7664B-1FFF-45C4-8AC0-B194D1A3419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8" name="Flussdiagramm: Verbinder 387">
              <a:extLst>
                <a:ext uri="{FF2B5EF4-FFF2-40B4-BE49-F238E27FC236}">
                  <a16:creationId xmlns:a16="http://schemas.microsoft.com/office/drawing/2014/main" id="{5718B817-DE76-46BB-8113-A166A32313C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9" name="Flussdiagramm: Verbinder 388">
              <a:extLst>
                <a:ext uri="{FF2B5EF4-FFF2-40B4-BE49-F238E27FC236}">
                  <a16:creationId xmlns:a16="http://schemas.microsoft.com/office/drawing/2014/main" id="{203D0825-FD84-4358-967C-6F43BB408EDA}"/>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0" name="Flussdiagramm: Verbinder 389">
              <a:extLst>
                <a:ext uri="{FF2B5EF4-FFF2-40B4-BE49-F238E27FC236}">
                  <a16:creationId xmlns:a16="http://schemas.microsoft.com/office/drawing/2014/main" id="{4B39DED3-2F54-4AC2-B420-FD228A6190D2}"/>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1" name="Gruppieren 390">
            <a:extLst>
              <a:ext uri="{FF2B5EF4-FFF2-40B4-BE49-F238E27FC236}">
                <a16:creationId xmlns:a16="http://schemas.microsoft.com/office/drawing/2014/main" id="{6510FF83-E23A-4B28-8DD2-C45AFBD77A76}"/>
              </a:ext>
            </a:extLst>
          </p:cNvPr>
          <p:cNvGrpSpPr/>
          <p:nvPr/>
        </p:nvGrpSpPr>
        <p:grpSpPr>
          <a:xfrm>
            <a:off x="6871212" y="8640948"/>
            <a:ext cx="1087965" cy="199744"/>
            <a:chOff x="13286556" y="12107918"/>
            <a:chExt cx="1087965" cy="199744"/>
          </a:xfrm>
        </p:grpSpPr>
        <p:sp>
          <p:nvSpPr>
            <p:cNvPr id="392" name="Flussdiagramm: Verbinder 391">
              <a:extLst>
                <a:ext uri="{FF2B5EF4-FFF2-40B4-BE49-F238E27FC236}">
                  <a16:creationId xmlns:a16="http://schemas.microsoft.com/office/drawing/2014/main" id="{A4A229CC-2239-4239-9223-EDAF42102E0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3" name="Flussdiagramm: Verbinder 392">
              <a:extLst>
                <a:ext uri="{FF2B5EF4-FFF2-40B4-BE49-F238E27FC236}">
                  <a16:creationId xmlns:a16="http://schemas.microsoft.com/office/drawing/2014/main" id="{BA8B7C32-8463-4BA5-82E1-75FCB1BDECC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Flussdiagramm: Verbinder 393">
              <a:extLst>
                <a:ext uri="{FF2B5EF4-FFF2-40B4-BE49-F238E27FC236}">
                  <a16:creationId xmlns:a16="http://schemas.microsoft.com/office/drawing/2014/main" id="{74E88245-954A-479A-BB2D-28743F6DD93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5" name="Flussdiagramm: Verbinder 394">
              <a:extLst>
                <a:ext uri="{FF2B5EF4-FFF2-40B4-BE49-F238E27FC236}">
                  <a16:creationId xmlns:a16="http://schemas.microsoft.com/office/drawing/2014/main" id="{0535C77A-7D9C-426B-881B-1B2DB965BB6B}"/>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6" name="Flussdiagramm: Verbinder 395">
              <a:extLst>
                <a:ext uri="{FF2B5EF4-FFF2-40B4-BE49-F238E27FC236}">
                  <a16:creationId xmlns:a16="http://schemas.microsoft.com/office/drawing/2014/main" id="{07D0F687-25BE-44F6-B0A1-45AA095B5189}"/>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7" name="Gruppieren 396">
            <a:extLst>
              <a:ext uri="{FF2B5EF4-FFF2-40B4-BE49-F238E27FC236}">
                <a16:creationId xmlns:a16="http://schemas.microsoft.com/office/drawing/2014/main" id="{7C36C0FB-C5E4-4378-BB39-FC37F6445151}"/>
              </a:ext>
            </a:extLst>
          </p:cNvPr>
          <p:cNvGrpSpPr/>
          <p:nvPr/>
        </p:nvGrpSpPr>
        <p:grpSpPr>
          <a:xfrm>
            <a:off x="10979405" y="6499844"/>
            <a:ext cx="1087965" cy="199744"/>
            <a:chOff x="13286556" y="12107918"/>
            <a:chExt cx="1087965" cy="199744"/>
          </a:xfrm>
        </p:grpSpPr>
        <p:sp>
          <p:nvSpPr>
            <p:cNvPr id="398" name="Flussdiagramm: Verbinder 397">
              <a:extLst>
                <a:ext uri="{FF2B5EF4-FFF2-40B4-BE49-F238E27FC236}">
                  <a16:creationId xmlns:a16="http://schemas.microsoft.com/office/drawing/2014/main" id="{E38B9F36-54C5-4E3A-A227-43DA6401E7D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9" name="Flussdiagramm: Verbinder 398">
              <a:extLst>
                <a:ext uri="{FF2B5EF4-FFF2-40B4-BE49-F238E27FC236}">
                  <a16:creationId xmlns:a16="http://schemas.microsoft.com/office/drawing/2014/main" id="{AB99A06E-F841-416F-A6AC-4E11EFE59087}"/>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0" name="Flussdiagramm: Verbinder 399">
              <a:extLst>
                <a:ext uri="{FF2B5EF4-FFF2-40B4-BE49-F238E27FC236}">
                  <a16:creationId xmlns:a16="http://schemas.microsoft.com/office/drawing/2014/main" id="{23276C60-DEB1-45B9-AC23-C07E41FB2E2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Flussdiagramm: Verbinder 400">
              <a:extLst>
                <a:ext uri="{FF2B5EF4-FFF2-40B4-BE49-F238E27FC236}">
                  <a16:creationId xmlns:a16="http://schemas.microsoft.com/office/drawing/2014/main" id="{B81DE301-728C-46D7-883B-90BA62E34C1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2" name="Flussdiagramm: Verbinder 401">
              <a:extLst>
                <a:ext uri="{FF2B5EF4-FFF2-40B4-BE49-F238E27FC236}">
                  <a16:creationId xmlns:a16="http://schemas.microsoft.com/office/drawing/2014/main" id="{4618C2DB-D4FD-4FF2-99BA-CCCEADF12F8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3" name="Gruppieren 402">
            <a:extLst>
              <a:ext uri="{FF2B5EF4-FFF2-40B4-BE49-F238E27FC236}">
                <a16:creationId xmlns:a16="http://schemas.microsoft.com/office/drawing/2014/main" id="{11479F1E-4880-41C0-BA69-504E86F867E5}"/>
              </a:ext>
            </a:extLst>
          </p:cNvPr>
          <p:cNvGrpSpPr/>
          <p:nvPr/>
        </p:nvGrpSpPr>
        <p:grpSpPr>
          <a:xfrm>
            <a:off x="10981071" y="8643876"/>
            <a:ext cx="1087965" cy="199744"/>
            <a:chOff x="13286556" y="12107918"/>
            <a:chExt cx="1087965" cy="199744"/>
          </a:xfrm>
        </p:grpSpPr>
        <p:sp>
          <p:nvSpPr>
            <p:cNvPr id="404" name="Flussdiagramm: Verbinder 403">
              <a:extLst>
                <a:ext uri="{FF2B5EF4-FFF2-40B4-BE49-F238E27FC236}">
                  <a16:creationId xmlns:a16="http://schemas.microsoft.com/office/drawing/2014/main" id="{A1798A3B-4AC6-4CD3-A5AD-EBA0065CD069}"/>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5" name="Flussdiagramm: Verbinder 404">
              <a:extLst>
                <a:ext uri="{FF2B5EF4-FFF2-40B4-BE49-F238E27FC236}">
                  <a16:creationId xmlns:a16="http://schemas.microsoft.com/office/drawing/2014/main" id="{1839500E-5259-428D-B715-E5D019EF615E}"/>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6" name="Flussdiagramm: Verbinder 405">
              <a:extLst>
                <a:ext uri="{FF2B5EF4-FFF2-40B4-BE49-F238E27FC236}">
                  <a16:creationId xmlns:a16="http://schemas.microsoft.com/office/drawing/2014/main" id="{D7820A33-C32F-4065-A31D-F08F5B850B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Flussdiagramm: Verbinder 406">
              <a:extLst>
                <a:ext uri="{FF2B5EF4-FFF2-40B4-BE49-F238E27FC236}">
                  <a16:creationId xmlns:a16="http://schemas.microsoft.com/office/drawing/2014/main" id="{7A8B4132-DED4-4F99-B19A-3BC7377EA509}"/>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8" name="Flussdiagramm: Verbinder 407">
              <a:extLst>
                <a:ext uri="{FF2B5EF4-FFF2-40B4-BE49-F238E27FC236}">
                  <a16:creationId xmlns:a16="http://schemas.microsoft.com/office/drawing/2014/main" id="{6C8B75AC-D064-4CB9-B6E9-27C9967A0310}"/>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9" name="Gruppieren 408">
            <a:extLst>
              <a:ext uri="{FF2B5EF4-FFF2-40B4-BE49-F238E27FC236}">
                <a16:creationId xmlns:a16="http://schemas.microsoft.com/office/drawing/2014/main" id="{88493FD2-9143-4FEA-A98F-36BD6D10ACCE}"/>
              </a:ext>
            </a:extLst>
          </p:cNvPr>
          <p:cNvGrpSpPr/>
          <p:nvPr/>
        </p:nvGrpSpPr>
        <p:grpSpPr>
          <a:xfrm>
            <a:off x="2856426" y="8643876"/>
            <a:ext cx="1087965" cy="199744"/>
            <a:chOff x="13286556" y="12107918"/>
            <a:chExt cx="1087965" cy="199744"/>
          </a:xfrm>
        </p:grpSpPr>
        <p:sp>
          <p:nvSpPr>
            <p:cNvPr id="410" name="Flussdiagramm: Verbinder 409">
              <a:extLst>
                <a:ext uri="{FF2B5EF4-FFF2-40B4-BE49-F238E27FC236}">
                  <a16:creationId xmlns:a16="http://schemas.microsoft.com/office/drawing/2014/main" id="{46018D6C-B29E-4602-B56D-DC5FF5C5DC0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1" name="Flussdiagramm: Verbinder 410">
              <a:extLst>
                <a:ext uri="{FF2B5EF4-FFF2-40B4-BE49-F238E27FC236}">
                  <a16:creationId xmlns:a16="http://schemas.microsoft.com/office/drawing/2014/main" id="{821134FA-1875-4234-AA9B-E1E60CF302A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2" name="Flussdiagramm: Verbinder 411">
              <a:extLst>
                <a:ext uri="{FF2B5EF4-FFF2-40B4-BE49-F238E27FC236}">
                  <a16:creationId xmlns:a16="http://schemas.microsoft.com/office/drawing/2014/main" id="{D83C4988-332B-408A-97DE-F222194ADB4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3" name="Flussdiagramm: Verbinder 412">
              <a:extLst>
                <a:ext uri="{FF2B5EF4-FFF2-40B4-BE49-F238E27FC236}">
                  <a16:creationId xmlns:a16="http://schemas.microsoft.com/office/drawing/2014/main" id="{E88D234D-47CF-47F1-B469-8E7C2A5AC5A2}"/>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4" name="Flussdiagramm: Verbinder 413">
              <a:extLst>
                <a:ext uri="{FF2B5EF4-FFF2-40B4-BE49-F238E27FC236}">
                  <a16:creationId xmlns:a16="http://schemas.microsoft.com/office/drawing/2014/main" id="{6796CF81-1116-46C0-B540-5F297FD5992A}"/>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15" name="Gruppieren 414">
            <a:extLst>
              <a:ext uri="{FF2B5EF4-FFF2-40B4-BE49-F238E27FC236}">
                <a16:creationId xmlns:a16="http://schemas.microsoft.com/office/drawing/2014/main" id="{42C106DC-40FB-45E5-B331-8078661DEE2D}"/>
              </a:ext>
            </a:extLst>
          </p:cNvPr>
          <p:cNvGrpSpPr/>
          <p:nvPr/>
        </p:nvGrpSpPr>
        <p:grpSpPr>
          <a:xfrm>
            <a:off x="3177177" y="12840308"/>
            <a:ext cx="641808" cy="199744"/>
            <a:chOff x="13286556" y="12107918"/>
            <a:chExt cx="641808" cy="199744"/>
          </a:xfrm>
        </p:grpSpPr>
        <p:sp>
          <p:nvSpPr>
            <p:cNvPr id="416" name="Flussdiagramm: Verbinder 415">
              <a:extLst>
                <a:ext uri="{FF2B5EF4-FFF2-40B4-BE49-F238E27FC236}">
                  <a16:creationId xmlns:a16="http://schemas.microsoft.com/office/drawing/2014/main" id="{7ABA86BD-8ACE-4FB8-B1C5-3E0FBA3F8BC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7" name="Flussdiagramm: Verbinder 416">
              <a:extLst>
                <a:ext uri="{FF2B5EF4-FFF2-40B4-BE49-F238E27FC236}">
                  <a16:creationId xmlns:a16="http://schemas.microsoft.com/office/drawing/2014/main" id="{7AE6ECC1-C06B-4EB9-82DE-9761EB71B8A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8" name="Flussdiagramm: Verbinder 417">
              <a:extLst>
                <a:ext uri="{FF2B5EF4-FFF2-40B4-BE49-F238E27FC236}">
                  <a16:creationId xmlns:a16="http://schemas.microsoft.com/office/drawing/2014/main" id="{765837F8-E713-41A5-AF33-6532AF240B21}"/>
                </a:ext>
              </a:extLst>
            </p:cNvPr>
            <p:cNvSpPr/>
            <p:nvPr/>
          </p:nvSpPr>
          <p:spPr>
            <a:xfrm>
              <a:off x="13730148"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6" name="Gruppieren 425">
            <a:extLst>
              <a:ext uri="{FF2B5EF4-FFF2-40B4-BE49-F238E27FC236}">
                <a16:creationId xmlns:a16="http://schemas.microsoft.com/office/drawing/2014/main" id="{2C0FD030-0674-42B6-975C-73D7632A62AB}"/>
              </a:ext>
            </a:extLst>
          </p:cNvPr>
          <p:cNvGrpSpPr/>
          <p:nvPr/>
        </p:nvGrpSpPr>
        <p:grpSpPr>
          <a:xfrm>
            <a:off x="19788336" y="6734510"/>
            <a:ext cx="3609566" cy="1381018"/>
            <a:chOff x="5789780" y="955162"/>
            <a:chExt cx="3609566" cy="1381018"/>
          </a:xfrm>
          <a:solidFill>
            <a:schemeClr val="accent2">
              <a:lumMod val="40000"/>
              <a:lumOff val="60000"/>
            </a:schemeClr>
          </a:solidFill>
        </p:grpSpPr>
        <p:sp>
          <p:nvSpPr>
            <p:cNvPr id="427" name="Rechteck: eine Ecke abgeschnitten 426">
              <a:extLst>
                <a:ext uri="{FF2B5EF4-FFF2-40B4-BE49-F238E27FC236}">
                  <a16:creationId xmlns:a16="http://schemas.microsoft.com/office/drawing/2014/main" id="{DED07E4D-5F4E-4361-A8B7-F64B8AD9E1D3}"/>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Kriegsnebel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TERRA THERMA</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Angreifer verfolgen die geschlagenen Verteidiger in die Berge, wo es erneut zum Kampf kommt. Der Clan sieht die Chance, die Sache hier zu einem Ende zu bringen!</a:t>
              </a:r>
            </a:p>
          </p:txBody>
        </p:sp>
        <p:pic>
          <p:nvPicPr>
            <p:cNvPr id="428" name="Grafik 427">
              <a:extLst>
                <a:ext uri="{FF2B5EF4-FFF2-40B4-BE49-F238E27FC236}">
                  <a16:creationId xmlns:a16="http://schemas.microsoft.com/office/drawing/2014/main" id="{FB16C32A-3C55-4688-B6AE-9365081A320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018329" y="955162"/>
              <a:ext cx="1381017" cy="1381017"/>
            </a:xfrm>
            <a:prstGeom prst="rect">
              <a:avLst/>
            </a:prstGeom>
            <a:grpFill/>
            <a:ln>
              <a:solidFill>
                <a:schemeClr val="tx1"/>
              </a:solidFill>
            </a:ln>
          </p:spPr>
        </p:pic>
      </p:grpSp>
      <p:grpSp>
        <p:nvGrpSpPr>
          <p:cNvPr id="429" name="Gruppieren 428">
            <a:extLst>
              <a:ext uri="{FF2B5EF4-FFF2-40B4-BE49-F238E27FC236}">
                <a16:creationId xmlns:a16="http://schemas.microsoft.com/office/drawing/2014/main" id="{257DC4FA-E988-42F9-940D-C77AAF0D2735}"/>
              </a:ext>
            </a:extLst>
          </p:cNvPr>
          <p:cNvGrpSpPr/>
          <p:nvPr/>
        </p:nvGrpSpPr>
        <p:grpSpPr>
          <a:xfrm>
            <a:off x="15680143" y="8889748"/>
            <a:ext cx="3609566" cy="1381535"/>
            <a:chOff x="5789780" y="954645"/>
            <a:chExt cx="3609566" cy="1381535"/>
          </a:xfrm>
          <a:solidFill>
            <a:schemeClr val="accent2">
              <a:lumMod val="40000"/>
              <a:lumOff val="60000"/>
            </a:schemeClr>
          </a:solidFill>
        </p:grpSpPr>
        <p:sp>
          <p:nvSpPr>
            <p:cNvPr id="430" name="Rechteck: eine Ecke abgeschnitten 429">
              <a:extLst>
                <a:ext uri="{FF2B5EF4-FFF2-40B4-BE49-F238E27FC236}">
                  <a16:creationId xmlns:a16="http://schemas.microsoft.com/office/drawing/2014/main" id="{5EAD1680-60E9-479F-B0CB-83EA9DB0B57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Keine der beiden Seiten konnte effektiv die Oberhand gewinnen und es kommt zum letzten, entscheidenden Gefecht in der Oase von Rubellite. Hier wird sich der Kampf entscheiden.</a:t>
              </a:r>
            </a:p>
          </p:txBody>
        </p:sp>
        <p:pic>
          <p:nvPicPr>
            <p:cNvPr id="431" name="Grafik 430">
              <a:extLst>
                <a:ext uri="{FF2B5EF4-FFF2-40B4-BE49-F238E27FC236}">
                  <a16:creationId xmlns:a16="http://schemas.microsoft.com/office/drawing/2014/main" id="{08CA9182-F992-4EFA-BEFE-BC2E04AA99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018329" y="954645"/>
              <a:ext cx="1381017" cy="1381017"/>
            </a:xfrm>
            <a:prstGeom prst="rect">
              <a:avLst/>
            </a:prstGeom>
            <a:grpFill/>
            <a:ln>
              <a:solidFill>
                <a:schemeClr val="tx1"/>
              </a:solidFill>
            </a:ln>
          </p:spPr>
        </p:pic>
      </p:grpSp>
      <p:grpSp>
        <p:nvGrpSpPr>
          <p:cNvPr id="432" name="Gruppieren 431">
            <a:extLst>
              <a:ext uri="{FF2B5EF4-FFF2-40B4-BE49-F238E27FC236}">
                <a16:creationId xmlns:a16="http://schemas.microsoft.com/office/drawing/2014/main" id="{A11C5985-BB8D-48BC-8C21-7789F755171D}"/>
              </a:ext>
            </a:extLst>
          </p:cNvPr>
          <p:cNvGrpSpPr/>
          <p:nvPr/>
        </p:nvGrpSpPr>
        <p:grpSpPr>
          <a:xfrm>
            <a:off x="15680143" y="6735636"/>
            <a:ext cx="3609566" cy="1381533"/>
            <a:chOff x="6035110" y="954647"/>
            <a:chExt cx="3609566" cy="1381533"/>
          </a:xfrm>
          <a:solidFill>
            <a:schemeClr val="accent1">
              <a:lumMod val="20000"/>
              <a:lumOff val="80000"/>
            </a:schemeClr>
          </a:solidFill>
        </p:grpSpPr>
        <p:sp>
          <p:nvSpPr>
            <p:cNvPr id="433" name="Rechteck: eine Ecke abgeschnitten 432">
              <a:extLst>
                <a:ext uri="{FF2B5EF4-FFF2-40B4-BE49-F238E27FC236}">
                  <a16:creationId xmlns:a16="http://schemas.microsoft.com/office/drawing/2014/main" id="{1C529695-2AE5-43C7-9881-CF8713D48A0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Widerstand</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POLAR HIGHLANDS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Hoffnung geschöpft und bereiten sich darauf vor, die Invasoren zurückzuschlagen. Auf dem schneebedeckten Hochland kommt es zum erneuten Gefecht.</a:t>
              </a:r>
            </a:p>
          </p:txBody>
        </p:sp>
        <p:pic>
          <p:nvPicPr>
            <p:cNvPr id="434" name="Grafik 433">
              <a:extLst>
                <a:ext uri="{FF2B5EF4-FFF2-40B4-BE49-F238E27FC236}">
                  <a16:creationId xmlns:a16="http://schemas.microsoft.com/office/drawing/2014/main" id="{C86C0E41-4A96-4CEF-9D84-B60F92FBDAE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grpSp>
        <p:nvGrpSpPr>
          <p:cNvPr id="435" name="Gruppieren 434">
            <a:extLst>
              <a:ext uri="{FF2B5EF4-FFF2-40B4-BE49-F238E27FC236}">
                <a16:creationId xmlns:a16="http://schemas.microsoft.com/office/drawing/2014/main" id="{187BE0E7-2D87-40A1-B304-AD2323F8C899}"/>
              </a:ext>
            </a:extLst>
          </p:cNvPr>
          <p:cNvGrpSpPr/>
          <p:nvPr/>
        </p:nvGrpSpPr>
        <p:grpSpPr>
          <a:xfrm>
            <a:off x="19788336" y="8902415"/>
            <a:ext cx="3609566" cy="1381533"/>
            <a:chOff x="6035110" y="954647"/>
            <a:chExt cx="3609566" cy="1381533"/>
          </a:xfrm>
          <a:solidFill>
            <a:schemeClr val="accent1">
              <a:lumMod val="20000"/>
              <a:lumOff val="80000"/>
            </a:schemeClr>
          </a:solidFill>
        </p:grpSpPr>
        <p:sp>
          <p:nvSpPr>
            <p:cNvPr id="436" name="Rechteck: eine Ecke abgeschnitten 435">
              <a:extLst>
                <a:ext uri="{FF2B5EF4-FFF2-40B4-BE49-F238E27FC236}">
                  <a16:creationId xmlns:a16="http://schemas.microsoft.com/office/drawing/2014/main" id="{DB267652-BB74-41D5-B92E-FCF7A41F272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Beide Seiten haben Erfolge und Niederlagen erlitten. Es kommt jetzt in der Hafenanlage zur entscheidenden Schlacht.</a:t>
              </a:r>
            </a:p>
            <a:p>
              <a:pPr algn="l"/>
              <a:endParaRPr lang="de-DE" sz="775" dirty="0">
                <a:solidFill>
                  <a:srgbClr val="000000"/>
                </a:solidFill>
                <a:latin typeface="Helvetica" panose="020B0604020202020204" pitchFamily="34" charset="0"/>
              </a:endParaRPr>
            </a:p>
          </p:txBody>
        </p:sp>
        <p:pic>
          <p:nvPicPr>
            <p:cNvPr id="437" name="Grafik 436">
              <a:extLst>
                <a:ext uri="{FF2B5EF4-FFF2-40B4-BE49-F238E27FC236}">
                  <a16:creationId xmlns:a16="http://schemas.microsoft.com/office/drawing/2014/main" id="{F6910149-8DBE-48F3-825E-F00BEE74B02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3659" y="954647"/>
              <a:ext cx="1381017" cy="1381017"/>
            </a:xfrm>
            <a:prstGeom prst="rect">
              <a:avLst/>
            </a:prstGeom>
            <a:grpFill/>
            <a:ln>
              <a:solidFill>
                <a:schemeClr val="tx1"/>
              </a:solidFill>
            </a:ln>
          </p:spPr>
        </p:pic>
      </p:grpSp>
      <p:cxnSp>
        <p:nvCxnSpPr>
          <p:cNvPr id="438" name="Verbinder: gewinkelt 437">
            <a:extLst>
              <a:ext uri="{FF2B5EF4-FFF2-40B4-BE49-F238E27FC236}">
                <a16:creationId xmlns:a16="http://schemas.microsoft.com/office/drawing/2014/main" id="{1DEE97E9-2558-445E-97B5-C255A836C497}"/>
              </a:ext>
            </a:extLst>
          </p:cNvPr>
          <p:cNvCxnSpPr>
            <a:stCxn id="427" idx="1"/>
            <a:endCxn id="436" idx="3"/>
          </p:cNvCxnSpPr>
          <p:nvPr/>
        </p:nvCxnSpPr>
        <p:spPr>
          <a:xfrm rot="5400000">
            <a:off x="20456275" y="8509229"/>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41" name="Rechteck 440">
            <a:extLst>
              <a:ext uri="{FF2B5EF4-FFF2-40B4-BE49-F238E27FC236}">
                <a16:creationId xmlns:a16="http://schemas.microsoft.com/office/drawing/2014/main" id="{F2F6DAD7-2AB0-4A26-BE8F-1DF147CD1616}"/>
              </a:ext>
            </a:extLst>
          </p:cNvPr>
          <p:cNvSpPr/>
          <p:nvPr/>
        </p:nvSpPr>
        <p:spPr>
          <a:xfrm>
            <a:off x="20435202" y="8375583"/>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cxnSp>
        <p:nvCxnSpPr>
          <p:cNvPr id="442" name="Verbinder: gewinkelt 441">
            <a:extLst>
              <a:ext uri="{FF2B5EF4-FFF2-40B4-BE49-F238E27FC236}">
                <a16:creationId xmlns:a16="http://schemas.microsoft.com/office/drawing/2014/main" id="{FCE6621D-198C-4FE4-8506-4FFEB2777DB1}"/>
              </a:ext>
            </a:extLst>
          </p:cNvPr>
          <p:cNvCxnSpPr>
            <a:stCxn id="433" idx="1"/>
            <a:endCxn id="430" idx="3"/>
          </p:cNvCxnSpPr>
          <p:nvPr/>
        </p:nvCxnSpPr>
        <p:spPr>
          <a:xfrm rot="5400000">
            <a:off x="16355235" y="8503717"/>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3" name="Rechteck 442">
            <a:extLst>
              <a:ext uri="{FF2B5EF4-FFF2-40B4-BE49-F238E27FC236}">
                <a16:creationId xmlns:a16="http://schemas.microsoft.com/office/drawing/2014/main" id="{B41EF19B-07ED-4DD3-B3C0-12520C5EF69C}"/>
              </a:ext>
            </a:extLst>
          </p:cNvPr>
          <p:cNvSpPr/>
          <p:nvPr/>
        </p:nvSpPr>
        <p:spPr>
          <a:xfrm>
            <a:off x="16243156" y="8356052"/>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grpSp>
        <p:nvGrpSpPr>
          <p:cNvPr id="444" name="Gruppieren 443">
            <a:extLst>
              <a:ext uri="{FF2B5EF4-FFF2-40B4-BE49-F238E27FC236}">
                <a16:creationId xmlns:a16="http://schemas.microsoft.com/office/drawing/2014/main" id="{CE5EAB74-F908-4D07-9086-09E7CDFA4B0B}"/>
              </a:ext>
            </a:extLst>
          </p:cNvPr>
          <p:cNvGrpSpPr/>
          <p:nvPr/>
        </p:nvGrpSpPr>
        <p:grpSpPr>
          <a:xfrm>
            <a:off x="25887929" y="2193035"/>
            <a:ext cx="1087965" cy="199744"/>
            <a:chOff x="13286556" y="12107918"/>
            <a:chExt cx="1087965" cy="199744"/>
          </a:xfrm>
        </p:grpSpPr>
        <p:sp>
          <p:nvSpPr>
            <p:cNvPr id="445" name="Flussdiagramm: Verbinder 444">
              <a:extLst>
                <a:ext uri="{FF2B5EF4-FFF2-40B4-BE49-F238E27FC236}">
                  <a16:creationId xmlns:a16="http://schemas.microsoft.com/office/drawing/2014/main" id="{3C1A1ECB-BBBD-4320-9554-F7D79171BB61}"/>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6" name="Flussdiagramm: Verbinder 445">
              <a:extLst>
                <a:ext uri="{FF2B5EF4-FFF2-40B4-BE49-F238E27FC236}">
                  <a16:creationId xmlns:a16="http://schemas.microsoft.com/office/drawing/2014/main" id="{0106754B-E928-4677-B908-923120DA74AE}"/>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7" name="Flussdiagramm: Verbinder 446">
              <a:extLst>
                <a:ext uri="{FF2B5EF4-FFF2-40B4-BE49-F238E27FC236}">
                  <a16:creationId xmlns:a16="http://schemas.microsoft.com/office/drawing/2014/main" id="{11FCEEA9-F5A7-4E98-A682-D55BC0D97329}"/>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8" name="Flussdiagramm: Verbinder 447">
              <a:extLst>
                <a:ext uri="{FF2B5EF4-FFF2-40B4-BE49-F238E27FC236}">
                  <a16:creationId xmlns:a16="http://schemas.microsoft.com/office/drawing/2014/main" id="{FA0D2A6F-2870-4BD9-AF4A-7BA6984F207E}"/>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9" name="Flussdiagramm: Verbinder 448">
              <a:extLst>
                <a:ext uri="{FF2B5EF4-FFF2-40B4-BE49-F238E27FC236}">
                  <a16:creationId xmlns:a16="http://schemas.microsoft.com/office/drawing/2014/main" id="{1295DE67-3970-459B-BF52-D6670818CCD8}"/>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0" name="Gruppieren 449">
            <a:extLst>
              <a:ext uri="{FF2B5EF4-FFF2-40B4-BE49-F238E27FC236}">
                <a16:creationId xmlns:a16="http://schemas.microsoft.com/office/drawing/2014/main" id="{47269E36-395D-477B-9C65-9345EAB1F410}"/>
              </a:ext>
            </a:extLst>
          </p:cNvPr>
          <p:cNvGrpSpPr/>
          <p:nvPr/>
        </p:nvGrpSpPr>
        <p:grpSpPr>
          <a:xfrm>
            <a:off x="17481183" y="8637985"/>
            <a:ext cx="1087965" cy="199744"/>
            <a:chOff x="13286556" y="12107918"/>
            <a:chExt cx="1087965" cy="199744"/>
          </a:xfrm>
        </p:grpSpPr>
        <p:sp>
          <p:nvSpPr>
            <p:cNvPr id="451" name="Flussdiagramm: Verbinder 450">
              <a:extLst>
                <a:ext uri="{FF2B5EF4-FFF2-40B4-BE49-F238E27FC236}">
                  <a16:creationId xmlns:a16="http://schemas.microsoft.com/office/drawing/2014/main" id="{6E75B70A-4218-4323-902E-1FF3F36F68B8}"/>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2" name="Flussdiagramm: Verbinder 451">
              <a:extLst>
                <a:ext uri="{FF2B5EF4-FFF2-40B4-BE49-F238E27FC236}">
                  <a16:creationId xmlns:a16="http://schemas.microsoft.com/office/drawing/2014/main" id="{4400CA68-5CB2-43EF-82A3-021201C96AF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3" name="Flussdiagramm: Verbinder 452">
              <a:extLst>
                <a:ext uri="{FF2B5EF4-FFF2-40B4-BE49-F238E27FC236}">
                  <a16:creationId xmlns:a16="http://schemas.microsoft.com/office/drawing/2014/main" id="{56A2F3AF-53C5-4E9C-8AEF-4466BD389BA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4" name="Flussdiagramm: Verbinder 453">
              <a:extLst>
                <a:ext uri="{FF2B5EF4-FFF2-40B4-BE49-F238E27FC236}">
                  <a16:creationId xmlns:a16="http://schemas.microsoft.com/office/drawing/2014/main" id="{816543D8-396A-420F-9F4C-87D74979CB48}"/>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Flussdiagramm: Verbinder 454">
              <a:extLst>
                <a:ext uri="{FF2B5EF4-FFF2-40B4-BE49-F238E27FC236}">
                  <a16:creationId xmlns:a16="http://schemas.microsoft.com/office/drawing/2014/main" id="{586E24B5-811A-4880-9FF8-B08F9C13396C}"/>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6" name="Gruppieren 455">
            <a:extLst>
              <a:ext uri="{FF2B5EF4-FFF2-40B4-BE49-F238E27FC236}">
                <a16:creationId xmlns:a16="http://schemas.microsoft.com/office/drawing/2014/main" id="{CA55C78A-F65D-4B0F-B4E5-99E35C4C4760}"/>
              </a:ext>
            </a:extLst>
          </p:cNvPr>
          <p:cNvGrpSpPr/>
          <p:nvPr/>
        </p:nvGrpSpPr>
        <p:grpSpPr>
          <a:xfrm>
            <a:off x="21589376" y="6486371"/>
            <a:ext cx="1087965" cy="199744"/>
            <a:chOff x="13286556" y="12107918"/>
            <a:chExt cx="1087965" cy="199744"/>
          </a:xfrm>
        </p:grpSpPr>
        <p:sp>
          <p:nvSpPr>
            <p:cNvPr id="457" name="Flussdiagramm: Verbinder 456">
              <a:extLst>
                <a:ext uri="{FF2B5EF4-FFF2-40B4-BE49-F238E27FC236}">
                  <a16:creationId xmlns:a16="http://schemas.microsoft.com/office/drawing/2014/main" id="{718936BE-9690-4861-8296-D80CE886351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Flussdiagramm: Verbinder 457">
              <a:extLst>
                <a:ext uri="{FF2B5EF4-FFF2-40B4-BE49-F238E27FC236}">
                  <a16:creationId xmlns:a16="http://schemas.microsoft.com/office/drawing/2014/main" id="{E6B6CCEF-BE52-4EAA-A700-9B647A6C9C36}"/>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Flussdiagramm: Verbinder 458">
              <a:extLst>
                <a:ext uri="{FF2B5EF4-FFF2-40B4-BE49-F238E27FC236}">
                  <a16:creationId xmlns:a16="http://schemas.microsoft.com/office/drawing/2014/main" id="{CE4F0B2B-4FC7-42AA-B1A3-2F757FE00D6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Flussdiagramm: Verbinder 459">
              <a:extLst>
                <a:ext uri="{FF2B5EF4-FFF2-40B4-BE49-F238E27FC236}">
                  <a16:creationId xmlns:a16="http://schemas.microsoft.com/office/drawing/2014/main" id="{D47F966A-89BC-468E-88BE-322D8B1B9BC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Verbinder 460">
              <a:extLst>
                <a:ext uri="{FF2B5EF4-FFF2-40B4-BE49-F238E27FC236}">
                  <a16:creationId xmlns:a16="http://schemas.microsoft.com/office/drawing/2014/main" id="{88AC279A-EEC4-4F8B-BAFF-7FB888FB415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2" name="Gruppieren 461">
            <a:extLst>
              <a:ext uri="{FF2B5EF4-FFF2-40B4-BE49-F238E27FC236}">
                <a16:creationId xmlns:a16="http://schemas.microsoft.com/office/drawing/2014/main" id="{056BAA60-5C41-47BA-BA1D-216884DB6D39}"/>
              </a:ext>
            </a:extLst>
          </p:cNvPr>
          <p:cNvGrpSpPr/>
          <p:nvPr/>
        </p:nvGrpSpPr>
        <p:grpSpPr>
          <a:xfrm>
            <a:off x="21591042" y="8640913"/>
            <a:ext cx="1087965" cy="199744"/>
            <a:chOff x="13286556" y="12107918"/>
            <a:chExt cx="1087965" cy="199744"/>
          </a:xfrm>
        </p:grpSpPr>
        <p:sp>
          <p:nvSpPr>
            <p:cNvPr id="463" name="Flussdiagramm: Verbinder 462">
              <a:extLst>
                <a:ext uri="{FF2B5EF4-FFF2-40B4-BE49-F238E27FC236}">
                  <a16:creationId xmlns:a16="http://schemas.microsoft.com/office/drawing/2014/main" id="{5907FEB0-3D84-4C3F-96E3-C3615F41732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Verbinder 463">
              <a:extLst>
                <a:ext uri="{FF2B5EF4-FFF2-40B4-BE49-F238E27FC236}">
                  <a16:creationId xmlns:a16="http://schemas.microsoft.com/office/drawing/2014/main" id="{7B3C3BD8-9A2E-40F7-9BCB-02A32B89FB30}"/>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Verbinder 464">
              <a:extLst>
                <a:ext uri="{FF2B5EF4-FFF2-40B4-BE49-F238E27FC236}">
                  <a16:creationId xmlns:a16="http://schemas.microsoft.com/office/drawing/2014/main" id="{5E22DF79-42AC-40D1-B389-0BD12019FA5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Verbinder 465">
              <a:extLst>
                <a:ext uri="{FF2B5EF4-FFF2-40B4-BE49-F238E27FC236}">
                  <a16:creationId xmlns:a16="http://schemas.microsoft.com/office/drawing/2014/main" id="{0E15D918-D51A-4EB6-805C-5B576D6FCC8F}"/>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Verbinder 466">
              <a:extLst>
                <a:ext uri="{FF2B5EF4-FFF2-40B4-BE49-F238E27FC236}">
                  <a16:creationId xmlns:a16="http://schemas.microsoft.com/office/drawing/2014/main" id="{6D79994C-56BD-4994-8E72-FAAF12D65AC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1" name="Gruppieren 470">
            <a:extLst>
              <a:ext uri="{FF2B5EF4-FFF2-40B4-BE49-F238E27FC236}">
                <a16:creationId xmlns:a16="http://schemas.microsoft.com/office/drawing/2014/main" id="{C243DD03-9BAC-4FF8-8B12-0E02AB239E1C}"/>
              </a:ext>
            </a:extLst>
          </p:cNvPr>
          <p:cNvGrpSpPr/>
          <p:nvPr/>
        </p:nvGrpSpPr>
        <p:grpSpPr>
          <a:xfrm>
            <a:off x="17525107" y="6477348"/>
            <a:ext cx="1087965" cy="199744"/>
            <a:chOff x="13286556" y="12107918"/>
            <a:chExt cx="1087965" cy="199744"/>
          </a:xfrm>
        </p:grpSpPr>
        <p:sp>
          <p:nvSpPr>
            <p:cNvPr id="472" name="Flussdiagramm: Verbinder 471">
              <a:extLst>
                <a:ext uri="{FF2B5EF4-FFF2-40B4-BE49-F238E27FC236}">
                  <a16:creationId xmlns:a16="http://schemas.microsoft.com/office/drawing/2014/main" id="{B7C1C669-BEEF-47BD-8B71-42EC7CDB3CB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Verbinder 472">
              <a:extLst>
                <a:ext uri="{FF2B5EF4-FFF2-40B4-BE49-F238E27FC236}">
                  <a16:creationId xmlns:a16="http://schemas.microsoft.com/office/drawing/2014/main" id="{1410C9E9-3968-48FD-9FC4-07FC3DF4EB8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4" name="Flussdiagramm: Verbinder 473">
              <a:extLst>
                <a:ext uri="{FF2B5EF4-FFF2-40B4-BE49-F238E27FC236}">
                  <a16:creationId xmlns:a16="http://schemas.microsoft.com/office/drawing/2014/main" id="{3F4A8FD3-286A-4E22-B4E5-836391950375}"/>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5" name="Flussdiagramm: Verbinder 474">
              <a:extLst>
                <a:ext uri="{FF2B5EF4-FFF2-40B4-BE49-F238E27FC236}">
                  <a16:creationId xmlns:a16="http://schemas.microsoft.com/office/drawing/2014/main" id="{184216BA-EC9D-4435-AC80-097FAC4F507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6" name="Flussdiagramm: Verbinder 475">
              <a:extLst>
                <a:ext uri="{FF2B5EF4-FFF2-40B4-BE49-F238E27FC236}">
                  <a16:creationId xmlns:a16="http://schemas.microsoft.com/office/drawing/2014/main" id="{2D0D40FB-0FD4-4567-9611-474CD956CE96}"/>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7" name="Gruppieren 476">
            <a:extLst>
              <a:ext uri="{FF2B5EF4-FFF2-40B4-BE49-F238E27FC236}">
                <a16:creationId xmlns:a16="http://schemas.microsoft.com/office/drawing/2014/main" id="{B3822B2D-B463-4F52-AAF3-1448276832B2}"/>
              </a:ext>
            </a:extLst>
          </p:cNvPr>
          <p:cNvGrpSpPr/>
          <p:nvPr/>
        </p:nvGrpSpPr>
        <p:grpSpPr>
          <a:xfrm>
            <a:off x="21604734" y="4342420"/>
            <a:ext cx="1087965" cy="199744"/>
            <a:chOff x="13286556" y="12107918"/>
            <a:chExt cx="1087965" cy="199744"/>
          </a:xfrm>
        </p:grpSpPr>
        <p:sp>
          <p:nvSpPr>
            <p:cNvPr id="478" name="Flussdiagramm: Verbinder 477">
              <a:extLst>
                <a:ext uri="{FF2B5EF4-FFF2-40B4-BE49-F238E27FC236}">
                  <a16:creationId xmlns:a16="http://schemas.microsoft.com/office/drawing/2014/main" id="{430C8183-05EE-45A8-9ACD-A12C5F38F82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9" name="Flussdiagramm: Verbinder 478">
              <a:extLst>
                <a:ext uri="{FF2B5EF4-FFF2-40B4-BE49-F238E27FC236}">
                  <a16:creationId xmlns:a16="http://schemas.microsoft.com/office/drawing/2014/main" id="{9EC00E89-72FB-4E33-A664-ED2FACEF327A}"/>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0" name="Flussdiagramm: Verbinder 479">
              <a:extLst>
                <a:ext uri="{FF2B5EF4-FFF2-40B4-BE49-F238E27FC236}">
                  <a16:creationId xmlns:a16="http://schemas.microsoft.com/office/drawing/2014/main" id="{03A9BEFF-B9E1-4BD9-BCAD-45E10DA42BC2}"/>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1" name="Flussdiagramm: Verbinder 480">
              <a:extLst>
                <a:ext uri="{FF2B5EF4-FFF2-40B4-BE49-F238E27FC236}">
                  <a16:creationId xmlns:a16="http://schemas.microsoft.com/office/drawing/2014/main" id="{3CC28FB5-0C26-48FE-9727-EF1E5D080150}"/>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2" name="Flussdiagramm: Verbinder 481">
              <a:extLst>
                <a:ext uri="{FF2B5EF4-FFF2-40B4-BE49-F238E27FC236}">
                  <a16:creationId xmlns:a16="http://schemas.microsoft.com/office/drawing/2014/main" id="{36A88A02-1322-46AE-9BCC-B8B3E35FE87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3" name="Gruppieren 482">
            <a:extLst>
              <a:ext uri="{FF2B5EF4-FFF2-40B4-BE49-F238E27FC236}">
                <a16:creationId xmlns:a16="http://schemas.microsoft.com/office/drawing/2014/main" id="{8293EC96-AAC5-4CE9-A23D-307E9B10318E}"/>
              </a:ext>
            </a:extLst>
          </p:cNvPr>
          <p:cNvGrpSpPr/>
          <p:nvPr/>
        </p:nvGrpSpPr>
        <p:grpSpPr>
          <a:xfrm>
            <a:off x="25886474" y="4317282"/>
            <a:ext cx="1087965" cy="199744"/>
            <a:chOff x="13286556" y="12107918"/>
            <a:chExt cx="1087965" cy="199744"/>
          </a:xfrm>
        </p:grpSpPr>
        <p:sp>
          <p:nvSpPr>
            <p:cNvPr id="484" name="Flussdiagramm: Verbinder 483">
              <a:extLst>
                <a:ext uri="{FF2B5EF4-FFF2-40B4-BE49-F238E27FC236}">
                  <a16:creationId xmlns:a16="http://schemas.microsoft.com/office/drawing/2014/main" id="{0CE6F5C2-0C02-4C3B-88CD-790BD940A7B7}"/>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5" name="Flussdiagramm: Verbinder 484">
              <a:extLst>
                <a:ext uri="{FF2B5EF4-FFF2-40B4-BE49-F238E27FC236}">
                  <a16:creationId xmlns:a16="http://schemas.microsoft.com/office/drawing/2014/main" id="{A0D2A25F-6F77-4FB4-AAB7-F70146AF3754}"/>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6" name="Flussdiagramm: Verbinder 485">
              <a:extLst>
                <a:ext uri="{FF2B5EF4-FFF2-40B4-BE49-F238E27FC236}">
                  <a16:creationId xmlns:a16="http://schemas.microsoft.com/office/drawing/2014/main" id="{81328B54-63C2-4A47-BEA5-32548A6E64B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7" name="Flussdiagramm: Verbinder 486">
              <a:extLst>
                <a:ext uri="{FF2B5EF4-FFF2-40B4-BE49-F238E27FC236}">
                  <a16:creationId xmlns:a16="http://schemas.microsoft.com/office/drawing/2014/main" id="{D9342483-27A4-4FA3-8E9A-36E4DAF9CFE5}"/>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8" name="Flussdiagramm: Verbinder 487">
              <a:extLst>
                <a:ext uri="{FF2B5EF4-FFF2-40B4-BE49-F238E27FC236}">
                  <a16:creationId xmlns:a16="http://schemas.microsoft.com/office/drawing/2014/main" id="{546929AB-F938-494D-8500-B99FA7DA0A3F}"/>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9" name="Gruppieren 488">
            <a:extLst>
              <a:ext uri="{FF2B5EF4-FFF2-40B4-BE49-F238E27FC236}">
                <a16:creationId xmlns:a16="http://schemas.microsoft.com/office/drawing/2014/main" id="{1E041556-EEF1-4276-994A-6FA0A7D154EF}"/>
              </a:ext>
            </a:extLst>
          </p:cNvPr>
          <p:cNvGrpSpPr/>
          <p:nvPr/>
        </p:nvGrpSpPr>
        <p:grpSpPr>
          <a:xfrm>
            <a:off x="25887757" y="6477348"/>
            <a:ext cx="1087965" cy="199744"/>
            <a:chOff x="13286556" y="12107918"/>
            <a:chExt cx="1087965" cy="199744"/>
          </a:xfrm>
        </p:grpSpPr>
        <p:sp>
          <p:nvSpPr>
            <p:cNvPr id="490" name="Flussdiagramm: Verbinder 489">
              <a:extLst>
                <a:ext uri="{FF2B5EF4-FFF2-40B4-BE49-F238E27FC236}">
                  <a16:creationId xmlns:a16="http://schemas.microsoft.com/office/drawing/2014/main" id="{1204BEA0-CD33-4162-B3AC-2974776FD22C}"/>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1" name="Flussdiagramm: Verbinder 490">
              <a:extLst>
                <a:ext uri="{FF2B5EF4-FFF2-40B4-BE49-F238E27FC236}">
                  <a16:creationId xmlns:a16="http://schemas.microsoft.com/office/drawing/2014/main" id="{8DAF39FC-FEC7-498D-BAC9-D4582F117BBD}"/>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2" name="Flussdiagramm: Verbinder 491">
              <a:extLst>
                <a:ext uri="{FF2B5EF4-FFF2-40B4-BE49-F238E27FC236}">
                  <a16:creationId xmlns:a16="http://schemas.microsoft.com/office/drawing/2014/main" id="{1F36D9A0-0625-412F-81A0-4E90561E114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3" name="Flussdiagramm: Verbinder 492">
              <a:extLst>
                <a:ext uri="{FF2B5EF4-FFF2-40B4-BE49-F238E27FC236}">
                  <a16:creationId xmlns:a16="http://schemas.microsoft.com/office/drawing/2014/main" id="{60E55492-D196-4738-84AB-BF62FBB3642D}"/>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4" name="Flussdiagramm: Verbinder 493">
              <a:extLst>
                <a:ext uri="{FF2B5EF4-FFF2-40B4-BE49-F238E27FC236}">
                  <a16:creationId xmlns:a16="http://schemas.microsoft.com/office/drawing/2014/main" id="{56100D1B-83ED-4FE0-B251-A5BC1BDCF655}"/>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5" name="Gruppieren 494">
            <a:extLst>
              <a:ext uri="{FF2B5EF4-FFF2-40B4-BE49-F238E27FC236}">
                <a16:creationId xmlns:a16="http://schemas.microsoft.com/office/drawing/2014/main" id="{F733EAF7-3F63-4F17-B0DB-22E521053C0B}"/>
              </a:ext>
            </a:extLst>
          </p:cNvPr>
          <p:cNvGrpSpPr/>
          <p:nvPr/>
        </p:nvGrpSpPr>
        <p:grpSpPr>
          <a:xfrm>
            <a:off x="25890152" y="8639420"/>
            <a:ext cx="1087965" cy="199744"/>
            <a:chOff x="13286556" y="12107918"/>
            <a:chExt cx="1087965" cy="199744"/>
          </a:xfrm>
        </p:grpSpPr>
        <p:sp>
          <p:nvSpPr>
            <p:cNvPr id="496" name="Flussdiagramm: Verbinder 495">
              <a:extLst>
                <a:ext uri="{FF2B5EF4-FFF2-40B4-BE49-F238E27FC236}">
                  <a16:creationId xmlns:a16="http://schemas.microsoft.com/office/drawing/2014/main" id="{6585E326-AB7F-4991-BAAE-37D35015C65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Flussdiagramm: Verbinder 496">
              <a:extLst>
                <a:ext uri="{FF2B5EF4-FFF2-40B4-BE49-F238E27FC236}">
                  <a16:creationId xmlns:a16="http://schemas.microsoft.com/office/drawing/2014/main" id="{0BE8716B-C19F-4E87-B8A4-38AC4D12790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Flussdiagramm: Verbinder 497">
              <a:extLst>
                <a:ext uri="{FF2B5EF4-FFF2-40B4-BE49-F238E27FC236}">
                  <a16:creationId xmlns:a16="http://schemas.microsoft.com/office/drawing/2014/main" id="{3598A17B-955B-4ED6-9703-094C54D99E3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9" name="Flussdiagramm: Verbinder 498">
              <a:extLst>
                <a:ext uri="{FF2B5EF4-FFF2-40B4-BE49-F238E27FC236}">
                  <a16:creationId xmlns:a16="http://schemas.microsoft.com/office/drawing/2014/main" id="{2B1C4299-94C4-4610-8F58-18D46689FE8A}"/>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Flussdiagramm: Verbinder 499">
              <a:extLst>
                <a:ext uri="{FF2B5EF4-FFF2-40B4-BE49-F238E27FC236}">
                  <a16:creationId xmlns:a16="http://schemas.microsoft.com/office/drawing/2014/main" id="{38407640-D40A-43A2-861C-511BFC89F0E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5" name="Gruppieren 504">
            <a:extLst>
              <a:ext uri="{FF2B5EF4-FFF2-40B4-BE49-F238E27FC236}">
                <a16:creationId xmlns:a16="http://schemas.microsoft.com/office/drawing/2014/main" id="{22C082B5-EDEC-430D-8663-32A70BE908B3}"/>
              </a:ext>
            </a:extLst>
          </p:cNvPr>
          <p:cNvGrpSpPr/>
          <p:nvPr/>
        </p:nvGrpSpPr>
        <p:grpSpPr>
          <a:xfrm>
            <a:off x="19054798" y="12824922"/>
            <a:ext cx="641808" cy="199744"/>
            <a:chOff x="13286556" y="12107918"/>
            <a:chExt cx="641808" cy="199744"/>
          </a:xfrm>
        </p:grpSpPr>
        <p:sp>
          <p:nvSpPr>
            <p:cNvPr id="506" name="Flussdiagramm: Verbinder 505">
              <a:extLst>
                <a:ext uri="{FF2B5EF4-FFF2-40B4-BE49-F238E27FC236}">
                  <a16:creationId xmlns:a16="http://schemas.microsoft.com/office/drawing/2014/main" id="{170F7805-9259-428B-BF1F-DFBF16A1ED8A}"/>
                </a:ext>
              </a:extLst>
            </p:cNvPr>
            <p:cNvSpPr/>
            <p:nvPr/>
          </p:nvSpPr>
          <p:spPr>
            <a:xfrm>
              <a:off x="13286556"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7" name="Flussdiagramm: Verbinder 506">
              <a:extLst>
                <a:ext uri="{FF2B5EF4-FFF2-40B4-BE49-F238E27FC236}">
                  <a16:creationId xmlns:a16="http://schemas.microsoft.com/office/drawing/2014/main" id="{89ED6318-6E6E-455E-99B5-4F4669DCB7A2}"/>
                </a:ext>
              </a:extLst>
            </p:cNvPr>
            <p:cNvSpPr/>
            <p:nvPr/>
          </p:nvSpPr>
          <p:spPr>
            <a:xfrm>
              <a:off x="13508352"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Flussdiagramm: Verbinder 507">
              <a:extLst>
                <a:ext uri="{FF2B5EF4-FFF2-40B4-BE49-F238E27FC236}">
                  <a16:creationId xmlns:a16="http://schemas.microsoft.com/office/drawing/2014/main" id="{B6623521-5685-49C1-8254-F4AA1A09C0AD}"/>
                </a:ext>
              </a:extLst>
            </p:cNvPr>
            <p:cNvSpPr/>
            <p:nvPr/>
          </p:nvSpPr>
          <p:spPr>
            <a:xfrm>
              <a:off x="13730148"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511" name="Verbinder: gewinkelt 510">
            <a:extLst>
              <a:ext uri="{FF2B5EF4-FFF2-40B4-BE49-F238E27FC236}">
                <a16:creationId xmlns:a16="http://schemas.microsoft.com/office/drawing/2014/main" id="{0BF943EC-6D62-4275-ACAC-C2FB531BC5E9}"/>
              </a:ext>
            </a:extLst>
          </p:cNvPr>
          <p:cNvCxnSpPr>
            <a:stCxn id="75" idx="2"/>
            <a:endCxn id="433" idx="3"/>
          </p:cNvCxnSpPr>
          <p:nvPr/>
        </p:nvCxnSpPr>
        <p:spPr>
          <a:xfrm rot="10800000" flipV="1">
            <a:off x="16741784" y="5295978"/>
            <a:ext cx="3046553" cy="1440173"/>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 name="Verbinder: gewinkelt 512">
            <a:extLst>
              <a:ext uri="{FF2B5EF4-FFF2-40B4-BE49-F238E27FC236}">
                <a16:creationId xmlns:a16="http://schemas.microsoft.com/office/drawing/2014/main" id="{347A150C-66E6-425A-B1F4-FC8C03AFE110}"/>
              </a:ext>
            </a:extLst>
          </p:cNvPr>
          <p:cNvCxnSpPr>
            <a:stCxn id="75" idx="1"/>
            <a:endCxn id="427" idx="3"/>
          </p:cNvCxnSpPr>
          <p:nvPr/>
        </p:nvCxnSpPr>
        <p:spPr>
          <a:xfrm rot="5400000">
            <a:off x="20479281" y="6357183"/>
            <a:ext cx="748024" cy="663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7" name="Verbinder: gewinkelt 526">
            <a:extLst>
              <a:ext uri="{FF2B5EF4-FFF2-40B4-BE49-F238E27FC236}">
                <a16:creationId xmlns:a16="http://schemas.microsoft.com/office/drawing/2014/main" id="{B44140FC-B076-4902-81C3-D3089BAFB034}"/>
              </a:ext>
            </a:extLst>
          </p:cNvPr>
          <p:cNvCxnSpPr>
            <a:cxnSpLocks/>
            <a:stCxn id="433" idx="2"/>
            <a:endCxn id="425" idx="2"/>
          </p:cNvCxnSpPr>
          <p:nvPr/>
        </p:nvCxnSpPr>
        <p:spPr>
          <a:xfrm rot="10800000" flipH="1" flipV="1">
            <a:off x="15680142" y="7426661"/>
            <a:ext cx="3699143" cy="3394334"/>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0" name="Verbinder: gewinkelt 529">
            <a:extLst>
              <a:ext uri="{FF2B5EF4-FFF2-40B4-BE49-F238E27FC236}">
                <a16:creationId xmlns:a16="http://schemas.microsoft.com/office/drawing/2014/main" id="{3177361B-6B5C-49CC-B96C-8D0EB6236D7B}"/>
              </a:ext>
            </a:extLst>
          </p:cNvPr>
          <p:cNvCxnSpPr>
            <a:cxnSpLocks/>
            <a:stCxn id="430" idx="2"/>
            <a:endCxn id="425" idx="2"/>
          </p:cNvCxnSpPr>
          <p:nvPr/>
        </p:nvCxnSpPr>
        <p:spPr>
          <a:xfrm rot="10800000" flipH="1" flipV="1">
            <a:off x="15680142" y="9580775"/>
            <a:ext cx="3699143" cy="1240220"/>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4" name="Verbinder: gewinkelt 533">
            <a:extLst>
              <a:ext uri="{FF2B5EF4-FFF2-40B4-BE49-F238E27FC236}">
                <a16:creationId xmlns:a16="http://schemas.microsoft.com/office/drawing/2014/main" id="{17B04EA8-00F8-4D10-8533-1DE67B0464D1}"/>
              </a:ext>
            </a:extLst>
          </p:cNvPr>
          <p:cNvCxnSpPr>
            <a:cxnSpLocks/>
            <a:stCxn id="436" idx="2"/>
            <a:endCxn id="425" idx="0"/>
          </p:cNvCxnSpPr>
          <p:nvPr/>
        </p:nvCxnSpPr>
        <p:spPr>
          <a:xfrm rot="10800000" flipV="1">
            <a:off x="19559286" y="9593439"/>
            <a:ext cx="229050" cy="104755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39" name="Rechteck 438">
            <a:extLst>
              <a:ext uri="{FF2B5EF4-FFF2-40B4-BE49-F238E27FC236}">
                <a16:creationId xmlns:a16="http://schemas.microsoft.com/office/drawing/2014/main" id="{9643C5D3-F59A-4BA1-954E-D9BF817AD9A4}"/>
              </a:ext>
            </a:extLst>
          </p:cNvPr>
          <p:cNvSpPr/>
          <p:nvPr/>
        </p:nvSpPr>
        <p:spPr>
          <a:xfrm>
            <a:off x="16331205" y="6202550"/>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440" name="Rechteck 439">
            <a:extLst>
              <a:ext uri="{FF2B5EF4-FFF2-40B4-BE49-F238E27FC236}">
                <a16:creationId xmlns:a16="http://schemas.microsoft.com/office/drawing/2014/main" id="{97A52013-EBA3-4926-9A04-FBACC01A191C}"/>
              </a:ext>
            </a:extLst>
          </p:cNvPr>
          <p:cNvSpPr/>
          <p:nvPr/>
        </p:nvSpPr>
        <p:spPr>
          <a:xfrm>
            <a:off x="20351353" y="6207128"/>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39" name="Verbinder: gewinkelt 538">
            <a:extLst>
              <a:ext uri="{FF2B5EF4-FFF2-40B4-BE49-F238E27FC236}">
                <a16:creationId xmlns:a16="http://schemas.microsoft.com/office/drawing/2014/main" id="{C91FD6F6-0C99-4D77-859A-2CCE68037546}"/>
              </a:ext>
            </a:extLst>
          </p:cNvPr>
          <p:cNvCxnSpPr>
            <a:cxnSpLocks/>
            <a:stCxn id="430" idx="1"/>
            <a:endCxn id="577" idx="2"/>
          </p:cNvCxnSpPr>
          <p:nvPr/>
        </p:nvCxnSpPr>
        <p:spPr>
          <a:xfrm rot="16200000" flipH="1">
            <a:off x="17868697" y="9144369"/>
            <a:ext cx="1680717" cy="3934544"/>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1" name="Verbinder: gewinkelt 540">
            <a:extLst>
              <a:ext uri="{FF2B5EF4-FFF2-40B4-BE49-F238E27FC236}">
                <a16:creationId xmlns:a16="http://schemas.microsoft.com/office/drawing/2014/main" id="{E1592044-2351-454A-AC02-D4180A03EFB7}"/>
              </a:ext>
            </a:extLst>
          </p:cNvPr>
          <p:cNvCxnSpPr>
            <a:cxnSpLocks/>
            <a:stCxn id="436" idx="1"/>
            <a:endCxn id="577" idx="0"/>
          </p:cNvCxnSpPr>
          <p:nvPr/>
        </p:nvCxnSpPr>
        <p:spPr>
          <a:xfrm rot="16200000" flipH="1">
            <a:off x="20109125" y="11024798"/>
            <a:ext cx="1488052" cy="6351"/>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3" name="Rechteck 552">
            <a:extLst>
              <a:ext uri="{FF2B5EF4-FFF2-40B4-BE49-F238E27FC236}">
                <a16:creationId xmlns:a16="http://schemas.microsoft.com/office/drawing/2014/main" id="{2261059E-841D-4B12-A94B-ACDB2052725E}"/>
              </a:ext>
            </a:extLst>
          </p:cNvPr>
          <p:cNvSpPr/>
          <p:nvPr/>
        </p:nvSpPr>
        <p:spPr>
          <a:xfrm>
            <a:off x="13857975" y="407277"/>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4" name="Rechteck 553">
            <a:extLst>
              <a:ext uri="{FF2B5EF4-FFF2-40B4-BE49-F238E27FC236}">
                <a16:creationId xmlns:a16="http://schemas.microsoft.com/office/drawing/2014/main" id="{F526F51B-4EBA-41F7-BEE8-52C3AA10FC3A}"/>
              </a:ext>
            </a:extLst>
          </p:cNvPr>
          <p:cNvSpPr/>
          <p:nvPr/>
        </p:nvSpPr>
        <p:spPr>
          <a:xfrm>
            <a:off x="13873316" y="2528151"/>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5" name="Rechteck 554">
            <a:extLst>
              <a:ext uri="{FF2B5EF4-FFF2-40B4-BE49-F238E27FC236}">
                <a16:creationId xmlns:a16="http://schemas.microsoft.com/office/drawing/2014/main" id="{E1A66CC1-3A96-489A-ABDB-381EF7A73B02}"/>
              </a:ext>
            </a:extLst>
          </p:cNvPr>
          <p:cNvSpPr/>
          <p:nvPr/>
        </p:nvSpPr>
        <p:spPr>
          <a:xfrm>
            <a:off x="13857975" y="467059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6" name="Rechteck 555">
            <a:extLst>
              <a:ext uri="{FF2B5EF4-FFF2-40B4-BE49-F238E27FC236}">
                <a16:creationId xmlns:a16="http://schemas.microsoft.com/office/drawing/2014/main" id="{B9013427-B83F-4AE0-948C-82104639029B}"/>
              </a:ext>
            </a:extLst>
          </p:cNvPr>
          <p:cNvSpPr/>
          <p:nvPr/>
        </p:nvSpPr>
        <p:spPr>
          <a:xfrm>
            <a:off x="13834310" y="682434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7" name="Rechteck 556">
            <a:extLst>
              <a:ext uri="{FF2B5EF4-FFF2-40B4-BE49-F238E27FC236}">
                <a16:creationId xmlns:a16="http://schemas.microsoft.com/office/drawing/2014/main" id="{7F280F27-AAD7-4BBE-97C2-67105EFC7C39}"/>
              </a:ext>
            </a:extLst>
          </p:cNvPr>
          <p:cNvSpPr/>
          <p:nvPr/>
        </p:nvSpPr>
        <p:spPr>
          <a:xfrm>
            <a:off x="13829806" y="906711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269" name="Flussdiagramm: Verbinder 268">
            <a:extLst>
              <a:ext uri="{FF2B5EF4-FFF2-40B4-BE49-F238E27FC236}">
                <a16:creationId xmlns:a16="http://schemas.microsoft.com/office/drawing/2014/main" id="{BF4F99D2-D3FA-4A77-9D42-E43366FCE1D1}"/>
              </a:ext>
            </a:extLst>
          </p:cNvPr>
          <p:cNvSpPr/>
          <p:nvPr/>
        </p:nvSpPr>
        <p:spPr>
          <a:xfrm>
            <a:off x="2616135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0" name="Flussdiagramm: Verbinder 269">
            <a:extLst>
              <a:ext uri="{FF2B5EF4-FFF2-40B4-BE49-F238E27FC236}">
                <a16:creationId xmlns:a16="http://schemas.microsoft.com/office/drawing/2014/main" id="{3877CCE0-D91D-46B9-ADDD-A58CF625FC12}"/>
              </a:ext>
            </a:extLst>
          </p:cNvPr>
          <p:cNvSpPr/>
          <p:nvPr/>
        </p:nvSpPr>
        <p:spPr>
          <a:xfrm>
            <a:off x="26166028" y="9483865"/>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Flussdiagramm: Verbinder 270">
            <a:extLst>
              <a:ext uri="{FF2B5EF4-FFF2-40B4-BE49-F238E27FC236}">
                <a16:creationId xmlns:a16="http://schemas.microsoft.com/office/drawing/2014/main" id="{055264BF-469C-48F5-8B2F-3C2C341D9574}"/>
              </a:ext>
            </a:extLst>
          </p:cNvPr>
          <p:cNvSpPr/>
          <p:nvPr/>
        </p:nvSpPr>
        <p:spPr>
          <a:xfrm>
            <a:off x="2180577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6" name="Flussdiagramm: Verbinder 275">
            <a:extLst>
              <a:ext uri="{FF2B5EF4-FFF2-40B4-BE49-F238E27FC236}">
                <a16:creationId xmlns:a16="http://schemas.microsoft.com/office/drawing/2014/main" id="{F3E25651-F70A-4CD1-9016-89B5277E6FDE}"/>
              </a:ext>
            </a:extLst>
          </p:cNvPr>
          <p:cNvSpPr/>
          <p:nvPr/>
        </p:nvSpPr>
        <p:spPr>
          <a:xfrm>
            <a:off x="26156213" y="5169278"/>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Ellipse 262">
            <a:extLst>
              <a:ext uri="{FF2B5EF4-FFF2-40B4-BE49-F238E27FC236}">
                <a16:creationId xmlns:a16="http://schemas.microsoft.com/office/drawing/2014/main" id="{2561FDF8-E59E-46C7-B744-86D62C3130AD}"/>
              </a:ext>
            </a:extLst>
          </p:cNvPr>
          <p:cNvSpPr/>
          <p:nvPr/>
        </p:nvSpPr>
        <p:spPr>
          <a:xfrm>
            <a:off x="10382451" y="40727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1A</a:t>
            </a:r>
          </a:p>
        </p:txBody>
      </p:sp>
      <p:sp>
        <p:nvSpPr>
          <p:cNvPr id="265" name="Ellipse 264">
            <a:extLst>
              <a:ext uri="{FF2B5EF4-FFF2-40B4-BE49-F238E27FC236}">
                <a16:creationId xmlns:a16="http://schemas.microsoft.com/office/drawing/2014/main" id="{EF051A6B-168E-4202-B78F-4AAB7B3D5017}"/>
              </a:ext>
            </a:extLst>
          </p:cNvPr>
          <p:cNvSpPr/>
          <p:nvPr/>
        </p:nvSpPr>
        <p:spPr>
          <a:xfrm>
            <a:off x="2593246" y="2575196"/>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2A</a:t>
            </a:r>
          </a:p>
        </p:txBody>
      </p:sp>
      <p:sp>
        <p:nvSpPr>
          <p:cNvPr id="266" name="Ellipse 265">
            <a:extLst>
              <a:ext uri="{FF2B5EF4-FFF2-40B4-BE49-F238E27FC236}">
                <a16:creationId xmlns:a16="http://schemas.microsoft.com/office/drawing/2014/main" id="{5D4D0AAB-5B5A-44CF-8651-02D5AE6DABD0}"/>
              </a:ext>
            </a:extLst>
          </p:cNvPr>
          <p:cNvSpPr/>
          <p:nvPr/>
        </p:nvSpPr>
        <p:spPr>
          <a:xfrm>
            <a:off x="25604723" y="2568993"/>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2B</a:t>
            </a:r>
          </a:p>
        </p:txBody>
      </p:sp>
      <p:sp>
        <p:nvSpPr>
          <p:cNvPr id="267" name="Ellipse 266">
            <a:extLst>
              <a:ext uri="{FF2B5EF4-FFF2-40B4-BE49-F238E27FC236}">
                <a16:creationId xmlns:a16="http://schemas.microsoft.com/office/drawing/2014/main" id="{3040B0F4-BF57-46EC-AA59-E6AF9D2BB770}"/>
              </a:ext>
            </a:extLst>
          </p:cNvPr>
          <p:cNvSpPr/>
          <p:nvPr/>
        </p:nvSpPr>
        <p:spPr>
          <a:xfrm>
            <a:off x="2604416" y="471742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3A</a:t>
            </a:r>
          </a:p>
        </p:txBody>
      </p:sp>
      <p:sp>
        <p:nvSpPr>
          <p:cNvPr id="268" name="Ellipse 267">
            <a:extLst>
              <a:ext uri="{FF2B5EF4-FFF2-40B4-BE49-F238E27FC236}">
                <a16:creationId xmlns:a16="http://schemas.microsoft.com/office/drawing/2014/main" id="{4A26E4F5-B95A-413F-8B81-A6E2EA26AA56}"/>
              </a:ext>
            </a:extLst>
          </p:cNvPr>
          <p:cNvSpPr/>
          <p:nvPr/>
        </p:nvSpPr>
        <p:spPr>
          <a:xfrm>
            <a:off x="6564607" y="46712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3B</a:t>
            </a:r>
          </a:p>
        </p:txBody>
      </p:sp>
      <p:sp>
        <p:nvSpPr>
          <p:cNvPr id="277" name="Ellipse 276">
            <a:extLst>
              <a:ext uri="{FF2B5EF4-FFF2-40B4-BE49-F238E27FC236}">
                <a16:creationId xmlns:a16="http://schemas.microsoft.com/office/drawing/2014/main" id="{08F6151D-5DE3-444A-A054-4D3EB60D0962}"/>
              </a:ext>
            </a:extLst>
          </p:cNvPr>
          <p:cNvSpPr/>
          <p:nvPr/>
        </p:nvSpPr>
        <p:spPr>
          <a:xfrm>
            <a:off x="21308693" y="472466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3C</a:t>
            </a:r>
          </a:p>
        </p:txBody>
      </p:sp>
      <p:sp>
        <p:nvSpPr>
          <p:cNvPr id="278" name="Ellipse 277">
            <a:extLst>
              <a:ext uri="{FF2B5EF4-FFF2-40B4-BE49-F238E27FC236}">
                <a16:creationId xmlns:a16="http://schemas.microsoft.com/office/drawing/2014/main" id="{D44C03DC-1FC0-4BE6-AE11-2104D87BB5A4}"/>
              </a:ext>
            </a:extLst>
          </p:cNvPr>
          <p:cNvSpPr/>
          <p:nvPr/>
        </p:nvSpPr>
        <p:spPr>
          <a:xfrm>
            <a:off x="25622255" y="468622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3D</a:t>
            </a:r>
          </a:p>
        </p:txBody>
      </p:sp>
      <p:sp>
        <p:nvSpPr>
          <p:cNvPr id="279" name="Ellipse 278">
            <a:extLst>
              <a:ext uri="{FF2B5EF4-FFF2-40B4-BE49-F238E27FC236}">
                <a16:creationId xmlns:a16="http://schemas.microsoft.com/office/drawing/2014/main" id="{B3106B79-CCD8-4349-8B30-28BBDCC99E4F}"/>
              </a:ext>
            </a:extLst>
          </p:cNvPr>
          <p:cNvSpPr/>
          <p:nvPr/>
        </p:nvSpPr>
        <p:spPr>
          <a:xfrm>
            <a:off x="2651752" y="697102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4A</a:t>
            </a:r>
          </a:p>
        </p:txBody>
      </p:sp>
      <p:sp>
        <p:nvSpPr>
          <p:cNvPr id="280" name="Ellipse 279">
            <a:extLst>
              <a:ext uri="{FF2B5EF4-FFF2-40B4-BE49-F238E27FC236}">
                <a16:creationId xmlns:a16="http://schemas.microsoft.com/office/drawing/2014/main" id="{0E3901FC-916A-4A0B-B320-4F8ABA0589B7}"/>
              </a:ext>
            </a:extLst>
          </p:cNvPr>
          <p:cNvSpPr/>
          <p:nvPr/>
        </p:nvSpPr>
        <p:spPr>
          <a:xfrm>
            <a:off x="6590529" y="684780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4B</a:t>
            </a:r>
          </a:p>
        </p:txBody>
      </p:sp>
      <p:sp>
        <p:nvSpPr>
          <p:cNvPr id="281" name="Ellipse 280">
            <a:extLst>
              <a:ext uri="{FF2B5EF4-FFF2-40B4-BE49-F238E27FC236}">
                <a16:creationId xmlns:a16="http://schemas.microsoft.com/office/drawing/2014/main" id="{F3CFD7E5-18E0-421B-B7FF-D4011FA55D96}"/>
              </a:ext>
            </a:extLst>
          </p:cNvPr>
          <p:cNvSpPr/>
          <p:nvPr/>
        </p:nvSpPr>
        <p:spPr>
          <a:xfrm>
            <a:off x="10690508" y="6861034"/>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4C</a:t>
            </a:r>
          </a:p>
        </p:txBody>
      </p:sp>
      <p:sp>
        <p:nvSpPr>
          <p:cNvPr id="282" name="Ellipse 281">
            <a:extLst>
              <a:ext uri="{FF2B5EF4-FFF2-40B4-BE49-F238E27FC236}">
                <a16:creationId xmlns:a16="http://schemas.microsoft.com/office/drawing/2014/main" id="{F3B88D41-CAE4-494E-959D-9873FC7256D4}"/>
              </a:ext>
            </a:extLst>
          </p:cNvPr>
          <p:cNvSpPr/>
          <p:nvPr/>
        </p:nvSpPr>
        <p:spPr>
          <a:xfrm>
            <a:off x="17202081" y="6888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4D</a:t>
            </a:r>
          </a:p>
        </p:txBody>
      </p:sp>
      <p:sp>
        <p:nvSpPr>
          <p:cNvPr id="283" name="Ellipse 282">
            <a:extLst>
              <a:ext uri="{FF2B5EF4-FFF2-40B4-BE49-F238E27FC236}">
                <a16:creationId xmlns:a16="http://schemas.microsoft.com/office/drawing/2014/main" id="{7DB75EC2-36A2-45C6-A788-5CA60918BAA0}"/>
              </a:ext>
            </a:extLst>
          </p:cNvPr>
          <p:cNvSpPr/>
          <p:nvPr/>
        </p:nvSpPr>
        <p:spPr>
          <a:xfrm>
            <a:off x="21285113"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4E</a:t>
            </a:r>
          </a:p>
        </p:txBody>
      </p:sp>
      <p:sp>
        <p:nvSpPr>
          <p:cNvPr id="284" name="Ellipse 283">
            <a:extLst>
              <a:ext uri="{FF2B5EF4-FFF2-40B4-BE49-F238E27FC236}">
                <a16:creationId xmlns:a16="http://schemas.microsoft.com/office/drawing/2014/main" id="{FDDF3945-E22A-42DC-9B7E-B2426A5FB09D}"/>
              </a:ext>
            </a:extLst>
          </p:cNvPr>
          <p:cNvSpPr/>
          <p:nvPr/>
        </p:nvSpPr>
        <p:spPr>
          <a:xfrm>
            <a:off x="25624986"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4F</a:t>
            </a:r>
          </a:p>
        </p:txBody>
      </p:sp>
      <p:sp>
        <p:nvSpPr>
          <p:cNvPr id="285" name="Ellipse 284">
            <a:extLst>
              <a:ext uri="{FF2B5EF4-FFF2-40B4-BE49-F238E27FC236}">
                <a16:creationId xmlns:a16="http://schemas.microsoft.com/office/drawing/2014/main" id="{48505796-C662-4FDB-B275-CE38ED3701D6}"/>
              </a:ext>
            </a:extLst>
          </p:cNvPr>
          <p:cNvSpPr/>
          <p:nvPr/>
        </p:nvSpPr>
        <p:spPr>
          <a:xfrm>
            <a:off x="2592583"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5A</a:t>
            </a:r>
          </a:p>
        </p:txBody>
      </p:sp>
      <p:sp>
        <p:nvSpPr>
          <p:cNvPr id="286" name="Ellipse 285">
            <a:extLst>
              <a:ext uri="{FF2B5EF4-FFF2-40B4-BE49-F238E27FC236}">
                <a16:creationId xmlns:a16="http://schemas.microsoft.com/office/drawing/2014/main" id="{C687CD8B-5385-45F8-980E-9EC38B27A284}"/>
              </a:ext>
            </a:extLst>
          </p:cNvPr>
          <p:cNvSpPr/>
          <p:nvPr/>
        </p:nvSpPr>
        <p:spPr>
          <a:xfrm>
            <a:off x="6600479"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5B</a:t>
            </a:r>
          </a:p>
        </p:txBody>
      </p:sp>
      <p:sp>
        <p:nvSpPr>
          <p:cNvPr id="287" name="Ellipse 286">
            <a:extLst>
              <a:ext uri="{FF2B5EF4-FFF2-40B4-BE49-F238E27FC236}">
                <a16:creationId xmlns:a16="http://schemas.microsoft.com/office/drawing/2014/main" id="{59DB1DCD-600F-4D5A-8DF8-5CC7F57A7F8F}"/>
              </a:ext>
            </a:extLst>
          </p:cNvPr>
          <p:cNvSpPr/>
          <p:nvPr/>
        </p:nvSpPr>
        <p:spPr>
          <a:xfrm>
            <a:off x="10707687" y="905732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5C</a:t>
            </a:r>
          </a:p>
        </p:txBody>
      </p:sp>
      <p:sp>
        <p:nvSpPr>
          <p:cNvPr id="288" name="Ellipse 287">
            <a:extLst>
              <a:ext uri="{FF2B5EF4-FFF2-40B4-BE49-F238E27FC236}">
                <a16:creationId xmlns:a16="http://schemas.microsoft.com/office/drawing/2014/main" id="{48D33E06-D705-489E-8B07-18134AA7B345}"/>
              </a:ext>
            </a:extLst>
          </p:cNvPr>
          <p:cNvSpPr/>
          <p:nvPr/>
        </p:nvSpPr>
        <p:spPr>
          <a:xfrm>
            <a:off x="17167147" y="90421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5D</a:t>
            </a:r>
          </a:p>
        </p:txBody>
      </p:sp>
      <p:sp>
        <p:nvSpPr>
          <p:cNvPr id="289" name="Ellipse 288">
            <a:extLst>
              <a:ext uri="{FF2B5EF4-FFF2-40B4-BE49-F238E27FC236}">
                <a16:creationId xmlns:a16="http://schemas.microsoft.com/office/drawing/2014/main" id="{CBF74AFF-AA65-471E-967D-A246E9986284}"/>
              </a:ext>
            </a:extLst>
          </p:cNvPr>
          <p:cNvSpPr/>
          <p:nvPr/>
        </p:nvSpPr>
        <p:spPr>
          <a:xfrm>
            <a:off x="21300433"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5E</a:t>
            </a:r>
          </a:p>
        </p:txBody>
      </p:sp>
      <p:sp>
        <p:nvSpPr>
          <p:cNvPr id="290" name="Ellipse 289">
            <a:extLst>
              <a:ext uri="{FF2B5EF4-FFF2-40B4-BE49-F238E27FC236}">
                <a16:creationId xmlns:a16="http://schemas.microsoft.com/office/drawing/2014/main" id="{BA4DD751-A542-4269-8FD2-3BA629695D41}"/>
              </a:ext>
            </a:extLst>
          </p:cNvPr>
          <p:cNvSpPr/>
          <p:nvPr/>
        </p:nvSpPr>
        <p:spPr>
          <a:xfrm>
            <a:off x="25650300"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5F</a:t>
            </a:r>
          </a:p>
        </p:txBody>
      </p:sp>
      <p:cxnSp>
        <p:nvCxnSpPr>
          <p:cNvPr id="578" name="Verbinder: gewinkelt 577">
            <a:extLst>
              <a:ext uri="{FF2B5EF4-FFF2-40B4-BE49-F238E27FC236}">
                <a16:creationId xmlns:a16="http://schemas.microsoft.com/office/drawing/2014/main" id="{B82B62B4-B3DD-4FF5-99DD-B859B191CBE5}"/>
              </a:ext>
            </a:extLst>
          </p:cNvPr>
          <p:cNvCxnSpPr>
            <a:cxnSpLocks/>
            <a:stCxn id="576" idx="6"/>
            <a:endCxn id="577" idx="2"/>
          </p:cNvCxnSpPr>
          <p:nvPr/>
        </p:nvCxnSpPr>
        <p:spPr>
          <a:xfrm>
            <a:off x="9109051" y="11952000"/>
            <a:ext cx="11567276" cy="1270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9" name="Verbinder: gewinkelt 578">
            <a:extLst>
              <a:ext uri="{FF2B5EF4-FFF2-40B4-BE49-F238E27FC236}">
                <a16:creationId xmlns:a16="http://schemas.microsoft.com/office/drawing/2014/main" id="{9EE5C129-2E50-4B2B-9329-26FD0EF2E3A8}"/>
              </a:ext>
            </a:extLst>
          </p:cNvPr>
          <p:cNvCxnSpPr>
            <a:cxnSpLocks/>
            <a:stCxn id="577" idx="4"/>
            <a:endCxn id="273" idx="3"/>
          </p:cNvCxnSpPr>
          <p:nvPr/>
        </p:nvCxnSpPr>
        <p:spPr>
          <a:xfrm rot="16200000" flipH="1">
            <a:off x="20375209" y="12613118"/>
            <a:ext cx="963347" cy="111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hteck 274">
            <a:extLst>
              <a:ext uri="{FF2B5EF4-FFF2-40B4-BE49-F238E27FC236}">
                <a16:creationId xmlns:a16="http://schemas.microsoft.com/office/drawing/2014/main" id="{20651DB6-0CE4-46BB-A43F-7C7346064293}"/>
              </a:ext>
            </a:extLst>
          </p:cNvPr>
          <p:cNvSpPr/>
          <p:nvPr/>
        </p:nvSpPr>
        <p:spPr>
          <a:xfrm>
            <a:off x="20411618" y="12421887"/>
            <a:ext cx="89231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gewinnt</a:t>
            </a:r>
          </a:p>
        </p:txBody>
      </p:sp>
      <p:cxnSp>
        <p:nvCxnSpPr>
          <p:cNvPr id="580" name="Verbinder: gewinkelt 579">
            <a:extLst>
              <a:ext uri="{FF2B5EF4-FFF2-40B4-BE49-F238E27FC236}">
                <a16:creationId xmlns:a16="http://schemas.microsoft.com/office/drawing/2014/main" id="{4DF0B725-F4C8-4EBB-A5F2-2A46399C0D91}"/>
              </a:ext>
            </a:extLst>
          </p:cNvPr>
          <p:cNvCxnSpPr>
            <a:cxnSpLocks/>
            <a:stCxn id="419" idx="4"/>
            <a:endCxn id="39" idx="3"/>
          </p:cNvCxnSpPr>
          <p:nvPr/>
        </p:nvCxnSpPr>
        <p:spPr>
          <a:xfrm rot="5400000">
            <a:off x="3813818" y="12044590"/>
            <a:ext cx="2101031" cy="1157"/>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0440BF7B-96C3-4100-BEB3-2F2F7F821CC7}"/>
              </a:ext>
            </a:extLst>
          </p:cNvPr>
          <p:cNvSpPr/>
          <p:nvPr/>
        </p:nvSpPr>
        <p:spPr>
          <a:xfrm>
            <a:off x="4459525" y="12355814"/>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gewinnt</a:t>
            </a:r>
          </a:p>
        </p:txBody>
      </p:sp>
      <p:sp>
        <p:nvSpPr>
          <p:cNvPr id="576" name="Ellipse 575">
            <a:extLst>
              <a:ext uri="{FF2B5EF4-FFF2-40B4-BE49-F238E27FC236}">
                <a16:creationId xmlns:a16="http://schemas.microsoft.com/office/drawing/2014/main" id="{17C2D6D5-8F06-47A4-800F-E11BC753A344}"/>
              </a:ext>
            </a:extLst>
          </p:cNvPr>
          <p:cNvSpPr/>
          <p:nvPr/>
        </p:nvSpPr>
        <p:spPr>
          <a:xfrm>
            <a:off x="8749051"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7" name="Ellipse 576">
            <a:extLst>
              <a:ext uri="{FF2B5EF4-FFF2-40B4-BE49-F238E27FC236}">
                <a16:creationId xmlns:a16="http://schemas.microsoft.com/office/drawing/2014/main" id="{2F14E87E-9CA6-417E-B868-9017A8032460}"/>
              </a:ext>
            </a:extLst>
          </p:cNvPr>
          <p:cNvSpPr/>
          <p:nvPr/>
        </p:nvSpPr>
        <p:spPr>
          <a:xfrm>
            <a:off x="20676327"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9" name="Ellipse 418">
            <a:extLst>
              <a:ext uri="{FF2B5EF4-FFF2-40B4-BE49-F238E27FC236}">
                <a16:creationId xmlns:a16="http://schemas.microsoft.com/office/drawing/2014/main" id="{4B9D2B38-1E95-4364-8F04-C19B716117B4}"/>
              </a:ext>
            </a:extLst>
          </p:cNvPr>
          <p:cNvSpPr/>
          <p:nvPr/>
        </p:nvSpPr>
        <p:spPr>
          <a:xfrm>
            <a:off x="4684911" y="106346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1" name="Verbinder: gewinkelt 580">
            <a:extLst>
              <a:ext uri="{FF2B5EF4-FFF2-40B4-BE49-F238E27FC236}">
                <a16:creationId xmlns:a16="http://schemas.microsoft.com/office/drawing/2014/main" id="{BFFEC2DF-2CCB-4863-AD68-E6A368BFA7AD}"/>
              </a:ext>
            </a:extLst>
          </p:cNvPr>
          <p:cNvCxnSpPr>
            <a:cxnSpLocks/>
            <a:stCxn id="425" idx="2"/>
            <a:endCxn id="419" idx="6"/>
          </p:cNvCxnSpPr>
          <p:nvPr/>
        </p:nvCxnSpPr>
        <p:spPr>
          <a:xfrm rot="10800000">
            <a:off x="5044912" y="10814653"/>
            <a:ext cx="14334375" cy="6342"/>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5" name="Ellipse 424">
            <a:extLst>
              <a:ext uri="{FF2B5EF4-FFF2-40B4-BE49-F238E27FC236}">
                <a16:creationId xmlns:a16="http://schemas.microsoft.com/office/drawing/2014/main" id="{C0D520B5-D49F-4D5B-A6DC-A9C48A0FE058}"/>
              </a:ext>
            </a:extLst>
          </p:cNvPr>
          <p:cNvSpPr/>
          <p:nvPr/>
        </p:nvSpPr>
        <p:spPr>
          <a:xfrm>
            <a:off x="19379286" y="1064099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8" name="Grafik 127">
            <a:extLst>
              <a:ext uri="{FF2B5EF4-FFF2-40B4-BE49-F238E27FC236}">
                <a16:creationId xmlns:a16="http://schemas.microsoft.com/office/drawing/2014/main" id="{E778BCE4-1861-4497-A385-19463C33F60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3055" y="287791"/>
            <a:ext cx="1377149" cy="1377149"/>
          </a:xfrm>
          <a:prstGeom prst="rect">
            <a:avLst/>
          </a:prstGeom>
        </p:spPr>
      </p:pic>
      <p:sp>
        <p:nvSpPr>
          <p:cNvPr id="291" name="Ellipse 290">
            <a:extLst>
              <a:ext uri="{FF2B5EF4-FFF2-40B4-BE49-F238E27FC236}">
                <a16:creationId xmlns:a16="http://schemas.microsoft.com/office/drawing/2014/main" id="{92F2BFA9-6526-40CD-85E4-2AF26BCC73A6}"/>
              </a:ext>
            </a:extLst>
          </p:cNvPr>
          <p:cNvSpPr/>
          <p:nvPr/>
        </p:nvSpPr>
        <p:spPr>
          <a:xfrm>
            <a:off x="6417296" y="134366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6A</a:t>
            </a:r>
          </a:p>
        </p:txBody>
      </p:sp>
      <p:sp>
        <p:nvSpPr>
          <p:cNvPr id="292" name="Ellipse 291">
            <a:extLst>
              <a:ext uri="{FF2B5EF4-FFF2-40B4-BE49-F238E27FC236}">
                <a16:creationId xmlns:a16="http://schemas.microsoft.com/office/drawing/2014/main" id="{3914193F-319C-4958-A7D7-1114AF7DED12}"/>
              </a:ext>
            </a:extLst>
          </p:cNvPr>
          <p:cNvSpPr/>
          <p:nvPr/>
        </p:nvSpPr>
        <p:spPr>
          <a:xfrm>
            <a:off x="22556547" y="13432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6B</a:t>
            </a:r>
          </a:p>
        </p:txBody>
      </p:sp>
      <p:pic>
        <p:nvPicPr>
          <p:cNvPr id="27" name="Grafik 26" descr="Ein Bild, das Text enthält.&#10;&#10;Automatisch generierte Beschreibung">
            <a:extLst>
              <a:ext uri="{FF2B5EF4-FFF2-40B4-BE49-F238E27FC236}">
                <a16:creationId xmlns:a16="http://schemas.microsoft.com/office/drawing/2014/main" id="{99162D34-E49F-4416-98C5-899D7CB7FB2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26775" y="241410"/>
            <a:ext cx="3125520" cy="1379947"/>
          </a:xfrm>
          <a:prstGeom prst="rect">
            <a:avLst/>
          </a:prstGeom>
        </p:spPr>
      </p:pic>
      <p:pic>
        <p:nvPicPr>
          <p:cNvPr id="1026" name="Picture 2" descr="HammerHead">
            <a:extLst>
              <a:ext uri="{FF2B5EF4-FFF2-40B4-BE49-F238E27FC236}">
                <a16:creationId xmlns:a16="http://schemas.microsoft.com/office/drawing/2014/main" id="{0A4AA2EE-7209-422F-AE20-1898E913DD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21982" y="297754"/>
            <a:ext cx="13335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075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974</Words>
  <Application>Microsoft Office PowerPoint</Application>
  <PresentationFormat>Benutzerdefiniert</PresentationFormat>
  <Paragraphs>113</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Helvetica</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Bartel</dc:creator>
  <cp:lastModifiedBy>Christian Bartel</cp:lastModifiedBy>
  <cp:revision>80</cp:revision>
  <dcterms:created xsi:type="dcterms:W3CDTF">2021-01-19T11:52:08Z</dcterms:created>
  <dcterms:modified xsi:type="dcterms:W3CDTF">2021-03-23T19:52:05Z</dcterms:modified>
</cp:coreProperties>
</file>